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816" r:id="rId1"/>
  </p:sldMasterIdLst>
  <p:notesMasterIdLst>
    <p:notesMasterId r:id="rId16"/>
  </p:notesMasterIdLst>
  <p:sldIdLst>
    <p:sldId id="256" r:id="rId2"/>
    <p:sldId id="295" r:id="rId3"/>
    <p:sldId id="310" r:id="rId4"/>
    <p:sldId id="40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93" r:id="rId13"/>
    <p:sldId id="308" r:id="rId14"/>
    <p:sldId id="382" r:id="rId15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" initials="s" lastIdx="0" clrIdx="0">
    <p:extLst>
      <p:ext uri="{19B8F6BF-5375-455C-9EA6-DF929625EA0E}">
        <p15:presenceInfo xmlns:p15="http://schemas.microsoft.com/office/powerpoint/2012/main" userId="s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96327" autoAdjust="0"/>
  </p:normalViewPr>
  <p:slideViewPr>
    <p:cSldViewPr>
      <p:cViewPr varScale="1">
        <p:scale>
          <a:sx n="69" d="100"/>
          <a:sy n="69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95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E73B32-A6C6-49A5-B387-5255E907C0F5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C837231-FFF8-4276-BC84-E13F4304E8B3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mn-MN" sz="2000" dirty="0">
              <a:latin typeface="Arial" panose="020B0604020202020204" pitchFamily="34" charset="0"/>
              <a:cs typeface="Arial" panose="020B0604020202020204" pitchFamily="34" charset="0"/>
            </a:rPr>
            <a:t>Төсвийн удирдлагыг хэрэгжүүлэх шийдвэр, үйл ажиллагаа ил тод, нээлттэй, ойлгомжтой байх, 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ED918E-95E2-479D-84F6-39C8FBD01531}" type="parTrans" cxnId="{AC365438-0582-41C7-A3F6-AA7427A03A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8FB298-BAB4-4E6E-B44A-EB6BB4CAF0C6}" type="sibTrans" cxnId="{AC365438-0582-41C7-A3F6-AA7427A03A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4FC200-FD61-4647-A6C8-15FE8D480D0A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mn-MN" sz="2000" dirty="0">
              <a:latin typeface="Arial" panose="020B0604020202020204" pitchFamily="34" charset="0"/>
              <a:cs typeface="Arial" panose="020B0604020202020204" pitchFamily="34" charset="0"/>
            </a:rPr>
            <a:t>Түүнд олон нийт хяналт тавих мэдээллийн тогтолцоо бүрдүүлэхэд оршино. </a:t>
          </a:r>
          <a:r>
            <a:rPr lang="mn-MN" sz="2000" i="1" dirty="0">
              <a:latin typeface="Arial" panose="020B0604020202020204" pitchFamily="34" charset="0"/>
              <a:cs typeface="Arial" panose="020B0604020202020204" pitchFamily="34" charset="0"/>
            </a:rPr>
            <a:t>/шилэн данс/</a:t>
          </a:r>
          <a:endParaRPr lang="mn-MN" sz="200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D88F234-FAC9-4BC0-90B3-3C30891D1C90}" type="parTrans" cxnId="{C68ED2BB-03C3-4F41-8899-7EA4201CB6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AFBCC7-EB6D-4E8B-ACC8-C95E430D9068}" type="sibTrans" cxnId="{C68ED2BB-03C3-4F41-8899-7EA4201CB6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4CD05C-699B-44D9-8AC3-C4B6B074C230}" type="pres">
      <dgm:prSet presAssocID="{88E73B32-A6C6-49A5-B387-5255E907C0F5}" presName="Name0" presStyleCnt="0">
        <dgm:presLayoutVars>
          <dgm:chMax val="7"/>
          <dgm:chPref val="7"/>
          <dgm:dir/>
        </dgm:presLayoutVars>
      </dgm:prSet>
      <dgm:spPr/>
    </dgm:pt>
    <dgm:pt modelId="{6E24CA02-70D3-46C0-A4D3-80A858DFA791}" type="pres">
      <dgm:prSet presAssocID="{88E73B32-A6C6-49A5-B387-5255E907C0F5}" presName="Name1" presStyleCnt="0"/>
      <dgm:spPr/>
    </dgm:pt>
    <dgm:pt modelId="{B9D4B23E-8247-42E2-98C7-3D0C49C31FD2}" type="pres">
      <dgm:prSet presAssocID="{88E73B32-A6C6-49A5-B387-5255E907C0F5}" presName="cycle" presStyleCnt="0"/>
      <dgm:spPr/>
    </dgm:pt>
    <dgm:pt modelId="{BC4A1DDA-2371-40EB-816C-5B702593F6C5}" type="pres">
      <dgm:prSet presAssocID="{88E73B32-A6C6-49A5-B387-5255E907C0F5}" presName="srcNode" presStyleLbl="node1" presStyleIdx="0" presStyleCnt="2"/>
      <dgm:spPr/>
    </dgm:pt>
    <dgm:pt modelId="{3B0C9AF5-0EA1-4CF6-8006-2A3A70259752}" type="pres">
      <dgm:prSet presAssocID="{88E73B32-A6C6-49A5-B387-5255E907C0F5}" presName="conn" presStyleLbl="parChTrans1D2" presStyleIdx="0" presStyleCnt="1"/>
      <dgm:spPr/>
    </dgm:pt>
    <dgm:pt modelId="{D7614F64-DA39-427E-9700-18352DDE081D}" type="pres">
      <dgm:prSet presAssocID="{88E73B32-A6C6-49A5-B387-5255E907C0F5}" presName="extraNode" presStyleLbl="node1" presStyleIdx="0" presStyleCnt="2"/>
      <dgm:spPr/>
    </dgm:pt>
    <dgm:pt modelId="{D28360C6-26CF-4826-A14B-B10C3400329C}" type="pres">
      <dgm:prSet presAssocID="{88E73B32-A6C6-49A5-B387-5255E907C0F5}" presName="dstNode" presStyleLbl="node1" presStyleIdx="0" presStyleCnt="2"/>
      <dgm:spPr/>
    </dgm:pt>
    <dgm:pt modelId="{8C37EB56-FB34-438D-9F21-9DFDE4B18347}" type="pres">
      <dgm:prSet presAssocID="{7C837231-FFF8-4276-BC84-E13F4304E8B3}" presName="text_1" presStyleLbl="node1" presStyleIdx="0" presStyleCnt="2" custScaleY="129020">
        <dgm:presLayoutVars>
          <dgm:bulletEnabled val="1"/>
        </dgm:presLayoutVars>
      </dgm:prSet>
      <dgm:spPr/>
    </dgm:pt>
    <dgm:pt modelId="{9EA73D6A-CA69-4B62-AE7F-998C9B6E9481}" type="pres">
      <dgm:prSet presAssocID="{7C837231-FFF8-4276-BC84-E13F4304E8B3}" presName="accent_1" presStyleCnt="0"/>
      <dgm:spPr/>
    </dgm:pt>
    <dgm:pt modelId="{B847D6DB-5ED2-4D82-8E7E-70DD70B94D3C}" type="pres">
      <dgm:prSet presAssocID="{7C837231-FFF8-4276-BC84-E13F4304E8B3}" presName="accentRepeatNode" presStyleLbl="solidFgAcc1" presStyleIdx="0" presStyleCnt="2"/>
      <dgm:spPr/>
    </dgm:pt>
    <dgm:pt modelId="{7535F686-7E83-49B4-9213-6D3B8A3CA75E}" type="pres">
      <dgm:prSet presAssocID="{9E4FC200-FD61-4647-A6C8-15FE8D480D0A}" presName="text_2" presStyleLbl="node1" presStyleIdx="1" presStyleCnt="2" custScaleY="120363" custLinFactNeighborX="-1584" custLinFactNeighborY="-1267">
        <dgm:presLayoutVars>
          <dgm:bulletEnabled val="1"/>
        </dgm:presLayoutVars>
      </dgm:prSet>
      <dgm:spPr/>
    </dgm:pt>
    <dgm:pt modelId="{512EE0E2-DB10-40F6-8281-2F018691646D}" type="pres">
      <dgm:prSet presAssocID="{9E4FC200-FD61-4647-A6C8-15FE8D480D0A}" presName="accent_2" presStyleCnt="0"/>
      <dgm:spPr/>
    </dgm:pt>
    <dgm:pt modelId="{E04BBAF0-A720-4F51-8B1E-8C230BEEAA6A}" type="pres">
      <dgm:prSet presAssocID="{9E4FC200-FD61-4647-A6C8-15FE8D480D0A}" presName="accentRepeatNode" presStyleLbl="solidFgAcc1" presStyleIdx="1" presStyleCnt="2"/>
      <dgm:spPr/>
    </dgm:pt>
  </dgm:ptLst>
  <dgm:cxnLst>
    <dgm:cxn modelId="{41505E20-EE6F-4CF4-892C-A5F594DC9AFA}" type="presOf" srcId="{88E73B32-A6C6-49A5-B387-5255E907C0F5}" destId="{514CD05C-699B-44D9-8AC3-C4B6B074C230}" srcOrd="0" destOrd="0" presId="urn:microsoft.com/office/officeart/2008/layout/VerticalCurvedList"/>
    <dgm:cxn modelId="{AC365438-0582-41C7-A3F6-AA7427A03AC6}" srcId="{88E73B32-A6C6-49A5-B387-5255E907C0F5}" destId="{7C837231-FFF8-4276-BC84-E13F4304E8B3}" srcOrd="0" destOrd="0" parTransId="{B1ED918E-95E2-479D-84F6-39C8FBD01531}" sibTransId="{868FB298-BAB4-4E6E-B44A-EB6BB4CAF0C6}"/>
    <dgm:cxn modelId="{48CEF168-3FD0-4A4E-BF01-374FD8CE038E}" type="presOf" srcId="{9E4FC200-FD61-4647-A6C8-15FE8D480D0A}" destId="{7535F686-7E83-49B4-9213-6D3B8A3CA75E}" srcOrd="0" destOrd="0" presId="urn:microsoft.com/office/officeart/2008/layout/VerticalCurvedList"/>
    <dgm:cxn modelId="{279FE96B-B8CE-4AC6-B531-171284CB0FC1}" type="presOf" srcId="{7C837231-FFF8-4276-BC84-E13F4304E8B3}" destId="{8C37EB56-FB34-438D-9F21-9DFDE4B18347}" srcOrd="0" destOrd="0" presId="urn:microsoft.com/office/officeart/2008/layout/VerticalCurvedList"/>
    <dgm:cxn modelId="{C68ED2BB-03C3-4F41-8899-7EA4201CB6B7}" srcId="{88E73B32-A6C6-49A5-B387-5255E907C0F5}" destId="{9E4FC200-FD61-4647-A6C8-15FE8D480D0A}" srcOrd="1" destOrd="0" parTransId="{9D88F234-FAC9-4BC0-90B3-3C30891D1C90}" sibTransId="{57AFBCC7-EB6D-4E8B-ACC8-C95E430D9068}"/>
    <dgm:cxn modelId="{A9868DBF-1E7E-490C-9A8B-BAC0E74D5B67}" type="presOf" srcId="{868FB298-BAB4-4E6E-B44A-EB6BB4CAF0C6}" destId="{3B0C9AF5-0EA1-4CF6-8006-2A3A70259752}" srcOrd="0" destOrd="0" presId="urn:microsoft.com/office/officeart/2008/layout/VerticalCurvedList"/>
    <dgm:cxn modelId="{BEE471C9-22CF-4294-BB8E-72EC9F52FD2C}" type="presParOf" srcId="{514CD05C-699B-44D9-8AC3-C4B6B074C230}" destId="{6E24CA02-70D3-46C0-A4D3-80A858DFA791}" srcOrd="0" destOrd="0" presId="urn:microsoft.com/office/officeart/2008/layout/VerticalCurvedList"/>
    <dgm:cxn modelId="{CB8AEEE5-E472-4CAB-9018-906152476271}" type="presParOf" srcId="{6E24CA02-70D3-46C0-A4D3-80A858DFA791}" destId="{B9D4B23E-8247-42E2-98C7-3D0C49C31FD2}" srcOrd="0" destOrd="0" presId="urn:microsoft.com/office/officeart/2008/layout/VerticalCurvedList"/>
    <dgm:cxn modelId="{EF1583BD-4C48-4E3E-9313-8423C855C281}" type="presParOf" srcId="{B9D4B23E-8247-42E2-98C7-3D0C49C31FD2}" destId="{BC4A1DDA-2371-40EB-816C-5B702593F6C5}" srcOrd="0" destOrd="0" presId="urn:microsoft.com/office/officeart/2008/layout/VerticalCurvedList"/>
    <dgm:cxn modelId="{72BFA7AE-EBF5-46F8-B0C4-ADA8DB5B29CB}" type="presParOf" srcId="{B9D4B23E-8247-42E2-98C7-3D0C49C31FD2}" destId="{3B0C9AF5-0EA1-4CF6-8006-2A3A70259752}" srcOrd="1" destOrd="0" presId="urn:microsoft.com/office/officeart/2008/layout/VerticalCurvedList"/>
    <dgm:cxn modelId="{790C5CD0-1E05-4EB1-B8DB-0A4C3CA6FB34}" type="presParOf" srcId="{B9D4B23E-8247-42E2-98C7-3D0C49C31FD2}" destId="{D7614F64-DA39-427E-9700-18352DDE081D}" srcOrd="2" destOrd="0" presId="urn:microsoft.com/office/officeart/2008/layout/VerticalCurvedList"/>
    <dgm:cxn modelId="{C9B12D7E-2B65-4DE2-952D-54C3C5A62812}" type="presParOf" srcId="{B9D4B23E-8247-42E2-98C7-3D0C49C31FD2}" destId="{D28360C6-26CF-4826-A14B-B10C3400329C}" srcOrd="3" destOrd="0" presId="urn:microsoft.com/office/officeart/2008/layout/VerticalCurvedList"/>
    <dgm:cxn modelId="{566A495A-3AEC-4C32-B728-C7270EBF19AB}" type="presParOf" srcId="{6E24CA02-70D3-46C0-A4D3-80A858DFA791}" destId="{8C37EB56-FB34-438D-9F21-9DFDE4B18347}" srcOrd="1" destOrd="0" presId="urn:microsoft.com/office/officeart/2008/layout/VerticalCurvedList"/>
    <dgm:cxn modelId="{0FB71DA3-6DFF-4CF3-9EB3-5451E4196A03}" type="presParOf" srcId="{6E24CA02-70D3-46C0-A4D3-80A858DFA791}" destId="{9EA73D6A-CA69-4B62-AE7F-998C9B6E9481}" srcOrd="2" destOrd="0" presId="urn:microsoft.com/office/officeart/2008/layout/VerticalCurvedList"/>
    <dgm:cxn modelId="{14EFCAA8-B78E-461E-8A6F-FBBA076AC661}" type="presParOf" srcId="{9EA73D6A-CA69-4B62-AE7F-998C9B6E9481}" destId="{B847D6DB-5ED2-4D82-8E7E-70DD70B94D3C}" srcOrd="0" destOrd="0" presId="urn:microsoft.com/office/officeart/2008/layout/VerticalCurvedList"/>
    <dgm:cxn modelId="{D6ED23E5-F92D-4C54-BF6D-E2B8B5B53277}" type="presParOf" srcId="{6E24CA02-70D3-46C0-A4D3-80A858DFA791}" destId="{7535F686-7E83-49B4-9213-6D3B8A3CA75E}" srcOrd="3" destOrd="0" presId="urn:microsoft.com/office/officeart/2008/layout/VerticalCurvedList"/>
    <dgm:cxn modelId="{0A617048-1A0C-4D70-B01F-C239E95A3A7F}" type="presParOf" srcId="{6E24CA02-70D3-46C0-A4D3-80A858DFA791}" destId="{512EE0E2-DB10-40F6-8281-2F018691646D}" srcOrd="4" destOrd="0" presId="urn:microsoft.com/office/officeart/2008/layout/VerticalCurvedList"/>
    <dgm:cxn modelId="{B6C02D20-326B-4A05-83F3-03BCC9081D8D}" type="presParOf" srcId="{512EE0E2-DB10-40F6-8281-2F018691646D}" destId="{E04BBAF0-A720-4F51-8B1E-8C230BEEAA6A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4F4007-EDA1-425F-8E21-CF3CFD6676F8}" type="doc">
      <dgm:prSet loTypeId="urn:microsoft.com/office/officeart/2005/8/layout/radial4" loCatId="relationship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66EE3C1-0B7A-4450-827D-6C2EF1330BAA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mn-M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Шилэн дансны мэдээлэл 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340D5E-BD66-415C-A392-ECB8A69977B7}" type="parTrans" cxnId="{FFC10529-3F31-4ABF-8FE0-4AD84D65982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6A1518E-DF86-42B3-9602-4A9DFA83D331}" type="sibTrans" cxnId="{FFC10529-3F31-4ABF-8FE0-4AD84D65982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05A6EA5-4AE3-4CEA-A9BB-1AA28A31B717}">
      <dgm:prSet phldrT="[Text]" custT="1"/>
      <dgm:spPr/>
      <dgm:t>
        <a:bodyPr/>
        <a:lstStyle/>
        <a:p>
          <a:r>
            <a:rPr lang="mn-M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ИТХ </a:t>
          </a:r>
        </a:p>
        <a:p>
          <a:r>
            <a:rPr lang="mn-M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36.5 хувь 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1B50F-D9CE-4A8B-9E80-97EC0E1619E8}" type="parTrans" cxnId="{D131EBAE-F55C-4985-B617-D83E7521108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388E14C-2992-47BF-8A40-1BCB334C4E61}" type="sibTrans" cxnId="{D131EBAE-F55C-4985-B617-D83E7521108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6EE3FC0-0DCD-43D9-9DE8-EB4A68FF2689}">
      <dgm:prSet phldrT="[Text]" custT="1"/>
      <dgm:spPr/>
      <dgm:t>
        <a:bodyPr/>
        <a:lstStyle/>
        <a:p>
          <a:r>
            <a:rPr lang="mn-M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ИНХ</a:t>
          </a:r>
        </a:p>
        <a:p>
          <a:r>
            <a:rPr lang="mn-M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Хяналт тавиагүй  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0A82F-5BBD-4FAE-AB19-876C6B9E90C5}" type="parTrans" cxnId="{B1C7F80D-A81C-4140-B5BE-4CB64FA0C31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A5571D4-6ED6-4681-A6C9-1F37A4D8217B}" type="sibTrans" cxnId="{B1C7F80D-A81C-4140-B5BE-4CB64FA0C31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8E25AC5-86F4-4554-8FA7-0BDB2BA361B9}">
      <dgm:prSet phldrT="[Text]" custT="1"/>
      <dgm:spPr/>
      <dgm:t>
        <a:bodyPr/>
        <a:lstStyle/>
        <a:p>
          <a:r>
            <a:rPr lang="mn-M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ТАБ</a:t>
          </a:r>
        </a:p>
        <a:p>
          <a:r>
            <a:rPr lang="mn-M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Гомдол ирээгүй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49647A-87A5-4484-BC46-3FC48FF527AC}" type="parTrans" cxnId="{9F347A68-D86F-437D-8F96-EF1CDF99488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1AE3104-D867-4E27-B941-ED747B60D929}" type="sibTrans" cxnId="{9F347A68-D86F-437D-8F96-EF1CDF99488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B91A371-3EFF-48E4-A9A3-93C424384BCD}">
      <dgm:prSet custT="1"/>
      <dgm:spPr/>
      <dgm:t>
        <a:bodyPr/>
        <a:lstStyle/>
        <a:p>
          <a:r>
            <a:rPr lang="mn-M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2017 онд </a:t>
          </a:r>
          <a:r>
            <a:rPr lang="mn-M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141,028</a:t>
          </a:r>
          <a:r>
            <a:rPr lang="mn-M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хэрэглэгч </a:t>
          </a:r>
          <a:r>
            <a:rPr lang="mn-M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375,633</a:t>
          </a:r>
          <a:r>
            <a:rPr lang="mn-M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удаагийн хандалт хийж  2 сая мэдээлэлтэй танилцсан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6A86CC-9F22-4D81-9234-7240030340A0}" type="parTrans" cxnId="{4AC07263-8672-4B38-83EB-A0762785910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438A2BE-35DD-41D9-95F5-CB8E52EDBBFE}" type="sibTrans" cxnId="{4AC07263-8672-4B38-83EB-A0762785910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AFB0B9C-2AB4-4445-85E2-12E34999D7CF}" type="pres">
      <dgm:prSet presAssocID="{224F4007-EDA1-425F-8E21-CF3CFD6676F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DEE7EB-E91C-4109-B767-78082806E88F}" type="pres">
      <dgm:prSet presAssocID="{366EE3C1-0B7A-4450-827D-6C2EF1330BAA}" presName="centerShape" presStyleLbl="node0" presStyleIdx="0" presStyleCnt="1" custScaleX="117606"/>
      <dgm:spPr/>
    </dgm:pt>
    <dgm:pt modelId="{C153FBA8-15C8-4ECD-BED1-DF206342BBC3}" type="pres">
      <dgm:prSet presAssocID="{4171B50F-D9CE-4A8B-9E80-97EC0E1619E8}" presName="parTrans" presStyleLbl="bgSibTrans2D1" presStyleIdx="0" presStyleCnt="4"/>
      <dgm:spPr/>
    </dgm:pt>
    <dgm:pt modelId="{26E97997-5666-4205-9BC7-927C8F05E816}" type="pres">
      <dgm:prSet presAssocID="{905A6EA5-4AE3-4CEA-A9BB-1AA28A31B717}" presName="node" presStyleLbl="node1" presStyleIdx="0" presStyleCnt="4" custScaleX="80506" custScaleY="99158" custRadScaleRad="114153" custRadScaleInc="2416">
        <dgm:presLayoutVars>
          <dgm:bulletEnabled val="1"/>
        </dgm:presLayoutVars>
      </dgm:prSet>
      <dgm:spPr/>
    </dgm:pt>
    <dgm:pt modelId="{F5D1CEDF-F44F-4E4D-9FE8-04A61F2C03E1}" type="pres">
      <dgm:prSet presAssocID="{79A0A82F-5BBD-4FAE-AB19-876C6B9E90C5}" presName="parTrans" presStyleLbl="bgSibTrans2D1" presStyleIdx="1" presStyleCnt="4"/>
      <dgm:spPr/>
    </dgm:pt>
    <dgm:pt modelId="{6E49689D-7770-4FF5-BB5F-CACBABF935C8}" type="pres">
      <dgm:prSet presAssocID="{06EE3FC0-0DCD-43D9-9DE8-EB4A68FF2689}" presName="node" presStyleLbl="node1" presStyleIdx="1" presStyleCnt="4" custScaleX="95399" custScaleY="86500" custRadScaleRad="101615" custRadScaleInc="4190">
        <dgm:presLayoutVars>
          <dgm:bulletEnabled val="1"/>
        </dgm:presLayoutVars>
      </dgm:prSet>
      <dgm:spPr/>
    </dgm:pt>
    <dgm:pt modelId="{8ACF3713-B2DC-450D-B2F0-117F6D7832C8}" type="pres">
      <dgm:prSet presAssocID="{1149647A-87A5-4484-BC46-3FC48FF527AC}" presName="parTrans" presStyleLbl="bgSibTrans2D1" presStyleIdx="2" presStyleCnt="4" custAng="170355"/>
      <dgm:spPr/>
    </dgm:pt>
    <dgm:pt modelId="{AAFF7AF2-EAC8-4F0C-BB86-E0730071B736}" type="pres">
      <dgm:prSet presAssocID="{B8E25AC5-86F4-4554-8FA7-0BDB2BA361B9}" presName="node" presStyleLbl="node1" presStyleIdx="2" presStyleCnt="4" custRadScaleRad="112110" custRadScaleInc="137799">
        <dgm:presLayoutVars>
          <dgm:bulletEnabled val="1"/>
        </dgm:presLayoutVars>
      </dgm:prSet>
      <dgm:spPr/>
    </dgm:pt>
    <dgm:pt modelId="{B27DDFE6-E165-493F-8604-80015910856E}" type="pres">
      <dgm:prSet presAssocID="{916A86CC-9F22-4D81-9234-7240030340A0}" presName="parTrans" presStyleLbl="bgSibTrans2D1" presStyleIdx="3" presStyleCnt="4" custLinFactNeighborX="2907" custLinFactNeighborY="27012"/>
      <dgm:spPr/>
    </dgm:pt>
    <dgm:pt modelId="{7E1E7EA6-603C-46F6-B743-528E39F22A48}" type="pres">
      <dgm:prSet presAssocID="{EB91A371-3EFF-48E4-A9A3-93C424384BCD}" presName="node" presStyleLbl="node1" presStyleIdx="3" presStyleCnt="4" custScaleX="146437" custScaleY="113395" custRadScaleRad="115829" custRadScaleInc="-74343">
        <dgm:presLayoutVars>
          <dgm:bulletEnabled val="1"/>
        </dgm:presLayoutVars>
      </dgm:prSet>
      <dgm:spPr/>
    </dgm:pt>
  </dgm:ptLst>
  <dgm:cxnLst>
    <dgm:cxn modelId="{B1C7F80D-A81C-4140-B5BE-4CB64FA0C314}" srcId="{366EE3C1-0B7A-4450-827D-6C2EF1330BAA}" destId="{06EE3FC0-0DCD-43D9-9DE8-EB4A68FF2689}" srcOrd="1" destOrd="0" parTransId="{79A0A82F-5BBD-4FAE-AB19-876C6B9E90C5}" sibTransId="{EA5571D4-6ED6-4681-A6C9-1F37A4D8217B}"/>
    <dgm:cxn modelId="{FFC10529-3F31-4ABF-8FE0-4AD84D65982F}" srcId="{224F4007-EDA1-425F-8E21-CF3CFD6676F8}" destId="{366EE3C1-0B7A-4450-827D-6C2EF1330BAA}" srcOrd="0" destOrd="0" parTransId="{99340D5E-BD66-415C-A392-ECB8A69977B7}" sibTransId="{56A1518E-DF86-42B3-9602-4A9DFA83D331}"/>
    <dgm:cxn modelId="{C56C822C-AFA2-4D2A-A809-178CDD2C1DE4}" type="presOf" srcId="{06EE3FC0-0DCD-43D9-9DE8-EB4A68FF2689}" destId="{6E49689D-7770-4FF5-BB5F-CACBABF935C8}" srcOrd="0" destOrd="0" presId="urn:microsoft.com/office/officeart/2005/8/layout/radial4"/>
    <dgm:cxn modelId="{24E6B337-179E-40B3-B1CE-60B7E4D12517}" type="presOf" srcId="{79A0A82F-5BBD-4FAE-AB19-876C6B9E90C5}" destId="{F5D1CEDF-F44F-4E4D-9FE8-04A61F2C03E1}" srcOrd="0" destOrd="0" presId="urn:microsoft.com/office/officeart/2005/8/layout/radial4"/>
    <dgm:cxn modelId="{4AC07263-8672-4B38-83EB-A0762785910E}" srcId="{366EE3C1-0B7A-4450-827D-6C2EF1330BAA}" destId="{EB91A371-3EFF-48E4-A9A3-93C424384BCD}" srcOrd="3" destOrd="0" parTransId="{916A86CC-9F22-4D81-9234-7240030340A0}" sibTransId="{3438A2BE-35DD-41D9-95F5-CB8E52EDBBFE}"/>
    <dgm:cxn modelId="{9F347A68-D86F-437D-8F96-EF1CDF994884}" srcId="{366EE3C1-0B7A-4450-827D-6C2EF1330BAA}" destId="{B8E25AC5-86F4-4554-8FA7-0BDB2BA361B9}" srcOrd="2" destOrd="0" parTransId="{1149647A-87A5-4484-BC46-3FC48FF527AC}" sibTransId="{21AE3104-D867-4E27-B941-ED747B60D929}"/>
    <dgm:cxn modelId="{B219AF52-C061-4B01-A5CB-E517101CC8C7}" type="presOf" srcId="{B8E25AC5-86F4-4554-8FA7-0BDB2BA361B9}" destId="{AAFF7AF2-EAC8-4F0C-BB86-E0730071B736}" srcOrd="0" destOrd="0" presId="urn:microsoft.com/office/officeart/2005/8/layout/radial4"/>
    <dgm:cxn modelId="{317F4C73-5D1E-47F6-AF1C-B249D74A0AB1}" type="presOf" srcId="{916A86CC-9F22-4D81-9234-7240030340A0}" destId="{B27DDFE6-E165-493F-8604-80015910856E}" srcOrd="0" destOrd="0" presId="urn:microsoft.com/office/officeart/2005/8/layout/radial4"/>
    <dgm:cxn modelId="{25363E8F-31CB-43F8-A05C-CF4C678CDE84}" type="presOf" srcId="{1149647A-87A5-4484-BC46-3FC48FF527AC}" destId="{8ACF3713-B2DC-450D-B2F0-117F6D7832C8}" srcOrd="0" destOrd="0" presId="urn:microsoft.com/office/officeart/2005/8/layout/radial4"/>
    <dgm:cxn modelId="{EAD5E2A1-24E1-49A4-AAE5-F16B554E2E69}" type="presOf" srcId="{905A6EA5-4AE3-4CEA-A9BB-1AA28A31B717}" destId="{26E97997-5666-4205-9BC7-927C8F05E816}" srcOrd="0" destOrd="0" presId="urn:microsoft.com/office/officeart/2005/8/layout/radial4"/>
    <dgm:cxn modelId="{C944AAA8-DCBF-4B2F-B51F-2139B74BD5D4}" type="presOf" srcId="{366EE3C1-0B7A-4450-827D-6C2EF1330BAA}" destId="{94DEE7EB-E91C-4109-B767-78082806E88F}" srcOrd="0" destOrd="0" presId="urn:microsoft.com/office/officeart/2005/8/layout/radial4"/>
    <dgm:cxn modelId="{D131EBAE-F55C-4985-B617-D83E75211084}" srcId="{366EE3C1-0B7A-4450-827D-6C2EF1330BAA}" destId="{905A6EA5-4AE3-4CEA-A9BB-1AA28A31B717}" srcOrd="0" destOrd="0" parTransId="{4171B50F-D9CE-4A8B-9E80-97EC0E1619E8}" sibTransId="{E388E14C-2992-47BF-8A40-1BCB334C4E61}"/>
    <dgm:cxn modelId="{BB59A9BD-C3F1-4977-8954-07A1014F67F0}" type="presOf" srcId="{EB91A371-3EFF-48E4-A9A3-93C424384BCD}" destId="{7E1E7EA6-603C-46F6-B743-528E39F22A48}" srcOrd="0" destOrd="0" presId="urn:microsoft.com/office/officeart/2005/8/layout/radial4"/>
    <dgm:cxn modelId="{0692ADC4-1477-403A-BD39-29DF7B781C4F}" type="presOf" srcId="{4171B50F-D9CE-4A8B-9E80-97EC0E1619E8}" destId="{C153FBA8-15C8-4ECD-BED1-DF206342BBC3}" srcOrd="0" destOrd="0" presId="urn:microsoft.com/office/officeart/2005/8/layout/radial4"/>
    <dgm:cxn modelId="{3C1AE1E4-F6F4-4ADF-9BCF-6A971D6B910F}" type="presOf" srcId="{224F4007-EDA1-425F-8E21-CF3CFD6676F8}" destId="{5AFB0B9C-2AB4-4445-85E2-12E34999D7CF}" srcOrd="0" destOrd="0" presId="urn:microsoft.com/office/officeart/2005/8/layout/radial4"/>
    <dgm:cxn modelId="{08516C43-974B-44A8-BAEC-B99826D16CAB}" type="presParOf" srcId="{5AFB0B9C-2AB4-4445-85E2-12E34999D7CF}" destId="{94DEE7EB-E91C-4109-B767-78082806E88F}" srcOrd="0" destOrd="0" presId="urn:microsoft.com/office/officeart/2005/8/layout/radial4"/>
    <dgm:cxn modelId="{95AC46DA-FD5E-47E3-A6C6-E01D8283A89D}" type="presParOf" srcId="{5AFB0B9C-2AB4-4445-85E2-12E34999D7CF}" destId="{C153FBA8-15C8-4ECD-BED1-DF206342BBC3}" srcOrd="1" destOrd="0" presId="urn:microsoft.com/office/officeart/2005/8/layout/radial4"/>
    <dgm:cxn modelId="{1A032EAC-534E-452B-AFE1-1FDF65B94B64}" type="presParOf" srcId="{5AFB0B9C-2AB4-4445-85E2-12E34999D7CF}" destId="{26E97997-5666-4205-9BC7-927C8F05E816}" srcOrd="2" destOrd="0" presId="urn:microsoft.com/office/officeart/2005/8/layout/radial4"/>
    <dgm:cxn modelId="{2BDB4F07-39C8-4B4F-AEB3-428FEC80B7B4}" type="presParOf" srcId="{5AFB0B9C-2AB4-4445-85E2-12E34999D7CF}" destId="{F5D1CEDF-F44F-4E4D-9FE8-04A61F2C03E1}" srcOrd="3" destOrd="0" presId="urn:microsoft.com/office/officeart/2005/8/layout/radial4"/>
    <dgm:cxn modelId="{C27001ED-F2DA-4160-B10E-E7FAADB480CD}" type="presParOf" srcId="{5AFB0B9C-2AB4-4445-85E2-12E34999D7CF}" destId="{6E49689D-7770-4FF5-BB5F-CACBABF935C8}" srcOrd="4" destOrd="0" presId="urn:microsoft.com/office/officeart/2005/8/layout/radial4"/>
    <dgm:cxn modelId="{746FC3C3-6366-450F-A984-5356A7A17794}" type="presParOf" srcId="{5AFB0B9C-2AB4-4445-85E2-12E34999D7CF}" destId="{8ACF3713-B2DC-450D-B2F0-117F6D7832C8}" srcOrd="5" destOrd="0" presId="urn:microsoft.com/office/officeart/2005/8/layout/radial4"/>
    <dgm:cxn modelId="{1371D7E5-7586-4B90-8475-6D69E3C90604}" type="presParOf" srcId="{5AFB0B9C-2AB4-4445-85E2-12E34999D7CF}" destId="{AAFF7AF2-EAC8-4F0C-BB86-E0730071B736}" srcOrd="6" destOrd="0" presId="urn:microsoft.com/office/officeart/2005/8/layout/radial4"/>
    <dgm:cxn modelId="{1EB92139-5A11-49F8-B56C-A3CE8B9AA91C}" type="presParOf" srcId="{5AFB0B9C-2AB4-4445-85E2-12E34999D7CF}" destId="{B27DDFE6-E165-493F-8604-80015910856E}" srcOrd="7" destOrd="0" presId="urn:microsoft.com/office/officeart/2005/8/layout/radial4"/>
    <dgm:cxn modelId="{872433EF-D408-42CD-BD74-DCFB45F0F72B}" type="presParOf" srcId="{5AFB0B9C-2AB4-4445-85E2-12E34999D7CF}" destId="{7E1E7EA6-603C-46F6-B743-528E39F22A4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2FF73F-DA1F-4311-8A8E-7632D5BB85C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C1AD92-9154-4DA2-85EF-F1EC77881062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mn-MN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ТӨСВИЙН ТУХАЙ ХУУЛЬ</a:t>
          </a:r>
          <a:endParaRPr lang="en-U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4BCF0E-056A-427B-BF03-0AB814CDCE01}" type="parTrans" cxnId="{8F727236-5C83-42D4-AE0A-A7B6760BDDC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939D382-FF4E-41CF-B16E-9E79B11DE563}" type="sibTrans" cxnId="{8F727236-5C83-42D4-AE0A-A7B6760BDDC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6E63DC9-CDF6-4C53-9DB9-EDC25A0D924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mn-MN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ШИЛЭН ДАНСНЫ ТУХАЙ ХУУЛЬ </a:t>
          </a:r>
          <a:endParaRPr lang="en-U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ACD72-A026-4FA5-860B-204BB4E57C2E}" type="parTrans" cxnId="{655EA268-730C-4985-A0A9-9DDC8EEAFAB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28C3733-7C04-433D-8D23-613B032A8380}" type="sibTrans" cxnId="{655EA268-730C-4985-A0A9-9DDC8EEAFAB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4FC231E-D666-49F6-96C1-0D4D5F4F46DD}">
      <dgm:prSet phldrT="[Text]" custT="1"/>
      <dgm:spPr/>
      <dgm:t>
        <a:bodyPr/>
        <a:lstStyle/>
        <a:p>
          <a:r>
            <a:rPr lang="mn-MN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3.1.2. Төрийн өмчит үйлдвэрийн газар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6A0F5-33D8-45D0-9126-950D731FDD77}" type="parTrans" cxnId="{E947C3FF-8D2B-4F59-BB8A-03FBCD6A6EC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6F3F14F-88CF-4934-A7BB-76C814E81126}" type="sibTrans" cxnId="{E947C3FF-8D2B-4F59-BB8A-03FBCD6A6EC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75B947B-7DC3-43B0-95B8-52E94CFC54C4}">
      <dgm:prSet phldrT="[Text]" custT="1"/>
      <dgm:spPr/>
      <dgm:t>
        <a:bodyPr/>
        <a:lstStyle/>
        <a:p>
          <a:r>
            <a:rPr lang="mn-MN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8.2. ТЕЗ-ийн дотоод хяналтыг энэ хуулийн 3 дугаар зүйлийн 3.1.1-д заасан байгууллагад хэрэгжүүлнэ.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F8D112-03B0-4B09-833D-94D860183243}" type="parTrans" cxnId="{0277F500-5E44-4737-83DD-2E932F06AC7F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0984520-48E4-4919-A3D1-1F3842078558}" type="sibTrans" cxnId="{0277F500-5E44-4737-83DD-2E932F06AC7F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7940BC7-6154-453F-9D13-06036C77ACA6}">
      <dgm:prSet phldrT="[Text]" custT="1"/>
      <dgm:spPr/>
      <dgm:t>
        <a:bodyPr/>
        <a:lstStyle/>
        <a:p>
          <a:pPr algn="just">
            <a:tabLst/>
          </a:pPr>
          <a:r>
            <a:rPr lang="mn-MN" sz="18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69.3.</a:t>
          </a:r>
          <a:r>
            <a:rPr lang="en-US" sz="18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8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Дотоод аудитад төсвийн ерөнхийлөн захирагчийн эрхлэх асуудлын хүрээний төсвийн байгууллага, төрийн болон орон нутгийн өмчит, төрийн болон орон нутгийн өмч давамгайлсан хуулийн этгээдийн санхүүгийн үйл ажиллагааг хамаарна.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F9900B-67B5-4FA1-A793-38E6DB47D4F6}" type="parTrans" cxnId="{87432C41-29C3-4892-A949-CCC8BB5F402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35F8B7C-759D-4147-AF7E-1AE5BFBD5448}" type="sibTrans" cxnId="{87432C41-29C3-4892-A949-CCC8BB5F402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9AAB5B1-1473-4871-AE50-B3FB81932698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69 дүгээр зүйл.</a:t>
          </a:r>
          <a:r>
            <a:rPr lang="en-US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Дотоод аудит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580CE-2D64-44E5-A17A-C0B0C3614340}" type="parTrans" cxnId="{5214C53C-F952-4CF6-8A29-ABF1125886EC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E15DEAF-98F8-4AA1-BCA6-1FC884E32AD3}" type="sibTrans" cxnId="{5214C53C-F952-4CF6-8A29-ABF1125886EC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64F9176-D723-4696-8CAF-2A9DB7479AD0}">
      <dgm:prSet phldrT="[Text]" custT="1"/>
      <dgm:spPr/>
      <dgm:t>
        <a:bodyPr/>
        <a:lstStyle/>
        <a:p>
          <a:r>
            <a:rPr lang="mn-MN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3.1.1. Төрийн болон орон нутгийн өмчит хуулийн этгээд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17E6D-C032-444C-9AF1-E89A212CE08C}" type="sibTrans" cxnId="{A41E82D1-FA82-4EE8-9CEA-BD9BF0D4FDA4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72B3E3C-A888-4CAD-9232-D513DC865EAE}" type="parTrans" cxnId="{A41E82D1-FA82-4EE8-9CEA-BD9BF0D4FDA4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E9C9B99-A2C2-4B8D-901B-B7E7B24D9DC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 дугаар зүйл.</a:t>
          </a:r>
          <a:r>
            <a:rPr lang="en-US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Хуулийн үйлчлэх хүрээ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CF9500-6E2D-4B45-951E-A438C2BB7500}" type="parTrans" cxnId="{3BED73BF-B2D8-4B08-B9B7-D555C41C68C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CE5D771-C490-4E7F-9C67-A8F7435AA5AC}" type="sibTrans" cxnId="{3BED73BF-B2D8-4B08-B9B7-D555C41C68C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9FCB25A-BE29-4CB1-8D83-98F4214FD916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mn-MN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 дугаар зүйл.</a:t>
          </a:r>
          <a:r>
            <a:rPr lang="en-US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Хуулийн хэрэгжилтэд тавих хяналт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E716C1-54F4-4D61-8CA7-F2282D43C383}" type="parTrans" cxnId="{FAE47FFF-960C-4B49-87C9-FDFBE4CDDFAC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85CD35C-ED99-4CF8-904B-51A9B5F13229}" type="sibTrans" cxnId="{FAE47FFF-960C-4B49-87C9-FDFBE4CDDFAC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4528BEF-F554-41B1-92E6-F5B92929275E}" type="pres">
      <dgm:prSet presAssocID="{202FF73F-DA1F-4311-8A8E-7632D5BB85CF}" presName="linear" presStyleCnt="0">
        <dgm:presLayoutVars>
          <dgm:dir/>
          <dgm:animLvl val="lvl"/>
          <dgm:resizeHandles val="exact"/>
        </dgm:presLayoutVars>
      </dgm:prSet>
      <dgm:spPr/>
    </dgm:pt>
    <dgm:pt modelId="{332BAE96-801D-49B4-9F75-DD10BBEDA6FC}" type="pres">
      <dgm:prSet presAssocID="{EEC1AD92-9154-4DA2-85EF-F1EC77881062}" presName="parentLin" presStyleCnt="0"/>
      <dgm:spPr/>
    </dgm:pt>
    <dgm:pt modelId="{1A7D3ECA-8E15-4D8F-8928-1C7D8FAC729C}" type="pres">
      <dgm:prSet presAssocID="{EEC1AD92-9154-4DA2-85EF-F1EC77881062}" presName="parentLeftMargin" presStyleLbl="node1" presStyleIdx="0" presStyleCnt="5"/>
      <dgm:spPr/>
    </dgm:pt>
    <dgm:pt modelId="{9C6A0A85-287B-48B3-95C4-84510D4E6EEB}" type="pres">
      <dgm:prSet presAssocID="{EEC1AD92-9154-4DA2-85EF-F1EC77881062}" presName="parentText" presStyleLbl="node1" presStyleIdx="0" presStyleCnt="5" custLinFactNeighborX="6383" custLinFactNeighborY="9564">
        <dgm:presLayoutVars>
          <dgm:chMax val="0"/>
          <dgm:bulletEnabled val="1"/>
        </dgm:presLayoutVars>
      </dgm:prSet>
      <dgm:spPr/>
    </dgm:pt>
    <dgm:pt modelId="{B464DBF6-6385-4994-97E2-6F58535CA132}" type="pres">
      <dgm:prSet presAssocID="{EEC1AD92-9154-4DA2-85EF-F1EC77881062}" presName="negativeSpace" presStyleCnt="0"/>
      <dgm:spPr/>
    </dgm:pt>
    <dgm:pt modelId="{A95B8AF1-8BE3-4A19-B70C-FB4DC2C231BB}" type="pres">
      <dgm:prSet presAssocID="{EEC1AD92-9154-4DA2-85EF-F1EC77881062}" presName="childText" presStyleLbl="conFgAcc1" presStyleIdx="0" presStyleCnt="5">
        <dgm:presLayoutVars>
          <dgm:bulletEnabled val="1"/>
        </dgm:presLayoutVars>
      </dgm:prSet>
      <dgm:spPr/>
    </dgm:pt>
    <dgm:pt modelId="{65219A34-997F-4310-9D96-13005D18CCED}" type="pres">
      <dgm:prSet presAssocID="{A939D382-FF4E-41CF-B16E-9E79B11DE563}" presName="spaceBetweenRectangles" presStyleCnt="0"/>
      <dgm:spPr/>
    </dgm:pt>
    <dgm:pt modelId="{D3BC485C-9A35-4EC9-A718-9929865D5A90}" type="pres">
      <dgm:prSet presAssocID="{49AAB5B1-1473-4871-AE50-B3FB81932698}" presName="parentLin" presStyleCnt="0"/>
      <dgm:spPr/>
    </dgm:pt>
    <dgm:pt modelId="{5A30F455-ECB0-4CD6-9979-7D0FC5260AAE}" type="pres">
      <dgm:prSet presAssocID="{49AAB5B1-1473-4871-AE50-B3FB81932698}" presName="parentLeftMargin" presStyleLbl="node1" presStyleIdx="0" presStyleCnt="5"/>
      <dgm:spPr/>
    </dgm:pt>
    <dgm:pt modelId="{BC4CF4AD-0FC6-4440-BF2C-B63019980F54}" type="pres">
      <dgm:prSet presAssocID="{49AAB5B1-1473-4871-AE50-B3FB81932698}" presName="parentText" presStyleLbl="node1" presStyleIdx="1" presStyleCnt="5" custScaleX="109938">
        <dgm:presLayoutVars>
          <dgm:chMax val="0"/>
          <dgm:bulletEnabled val="1"/>
        </dgm:presLayoutVars>
      </dgm:prSet>
      <dgm:spPr/>
    </dgm:pt>
    <dgm:pt modelId="{FECA865E-D963-4DFB-BC87-61C6D24E03F0}" type="pres">
      <dgm:prSet presAssocID="{49AAB5B1-1473-4871-AE50-B3FB81932698}" presName="negativeSpace" presStyleCnt="0"/>
      <dgm:spPr/>
    </dgm:pt>
    <dgm:pt modelId="{86A8CB3B-0150-4C64-B121-CC9CAB9E5F33}" type="pres">
      <dgm:prSet presAssocID="{49AAB5B1-1473-4871-AE50-B3FB81932698}" presName="childText" presStyleLbl="conFgAcc1" presStyleIdx="1" presStyleCnt="5">
        <dgm:presLayoutVars>
          <dgm:bulletEnabled val="1"/>
        </dgm:presLayoutVars>
      </dgm:prSet>
      <dgm:spPr/>
    </dgm:pt>
    <dgm:pt modelId="{DFA70494-5621-4CE7-B6AA-35001C35B162}" type="pres">
      <dgm:prSet presAssocID="{2E15DEAF-98F8-4AA1-BCA6-1FC884E32AD3}" presName="spaceBetweenRectangles" presStyleCnt="0"/>
      <dgm:spPr/>
    </dgm:pt>
    <dgm:pt modelId="{FD266D0A-5B65-4347-AE2E-E7F99640E3F7}" type="pres">
      <dgm:prSet presAssocID="{76E63DC9-CDF6-4C53-9DB9-EDC25A0D9240}" presName="parentLin" presStyleCnt="0"/>
      <dgm:spPr/>
    </dgm:pt>
    <dgm:pt modelId="{53DEA596-8481-4579-ABAA-767C950B93C9}" type="pres">
      <dgm:prSet presAssocID="{76E63DC9-CDF6-4C53-9DB9-EDC25A0D9240}" presName="parentLeftMargin" presStyleLbl="node1" presStyleIdx="1" presStyleCnt="5"/>
      <dgm:spPr/>
    </dgm:pt>
    <dgm:pt modelId="{A418E27F-0A96-49F5-9C39-D2A23B4AA185}" type="pres">
      <dgm:prSet presAssocID="{76E63DC9-CDF6-4C53-9DB9-EDC25A0D9240}" presName="parentText" presStyleLbl="node1" presStyleIdx="2" presStyleCnt="5" custLinFactNeighborY="3450">
        <dgm:presLayoutVars>
          <dgm:chMax val="0"/>
          <dgm:bulletEnabled val="1"/>
        </dgm:presLayoutVars>
      </dgm:prSet>
      <dgm:spPr/>
    </dgm:pt>
    <dgm:pt modelId="{57552561-AB33-416E-A355-2F2F49BD2FEF}" type="pres">
      <dgm:prSet presAssocID="{76E63DC9-CDF6-4C53-9DB9-EDC25A0D9240}" presName="negativeSpace" presStyleCnt="0"/>
      <dgm:spPr/>
    </dgm:pt>
    <dgm:pt modelId="{5B2434C9-03CE-4C3D-B836-F042AC44FB18}" type="pres">
      <dgm:prSet presAssocID="{76E63DC9-CDF6-4C53-9DB9-EDC25A0D9240}" presName="childText" presStyleLbl="conFgAcc1" presStyleIdx="2" presStyleCnt="5" custLinFactNeighborY="-56382">
        <dgm:presLayoutVars>
          <dgm:bulletEnabled val="1"/>
        </dgm:presLayoutVars>
      </dgm:prSet>
      <dgm:spPr/>
    </dgm:pt>
    <dgm:pt modelId="{FFB069F0-0D6A-450E-AE84-EBCBBB4ED4BD}" type="pres">
      <dgm:prSet presAssocID="{D28C3733-7C04-433D-8D23-613B032A8380}" presName="spaceBetweenRectangles" presStyleCnt="0"/>
      <dgm:spPr/>
    </dgm:pt>
    <dgm:pt modelId="{9B94B35D-B80B-4841-93FA-736FCE653FC4}" type="pres">
      <dgm:prSet presAssocID="{DE9C9B99-A2C2-4B8D-901B-B7E7B24D9DC4}" presName="parentLin" presStyleCnt="0"/>
      <dgm:spPr/>
    </dgm:pt>
    <dgm:pt modelId="{E2AA4C9B-F3D8-4186-8FBD-D43DE7BDA78B}" type="pres">
      <dgm:prSet presAssocID="{DE9C9B99-A2C2-4B8D-901B-B7E7B24D9DC4}" presName="parentLeftMargin" presStyleLbl="node1" presStyleIdx="2" presStyleCnt="5"/>
      <dgm:spPr/>
    </dgm:pt>
    <dgm:pt modelId="{1EE2D5E6-8AE0-45E2-AF34-FA91F67EAA14}" type="pres">
      <dgm:prSet presAssocID="{DE9C9B99-A2C2-4B8D-901B-B7E7B24D9DC4}" presName="parentText" presStyleLbl="node1" presStyleIdx="3" presStyleCnt="5" custScaleX="108074" custLinFactNeighborY="-8750">
        <dgm:presLayoutVars>
          <dgm:chMax val="0"/>
          <dgm:bulletEnabled val="1"/>
        </dgm:presLayoutVars>
      </dgm:prSet>
      <dgm:spPr/>
    </dgm:pt>
    <dgm:pt modelId="{DB9D0646-5CE9-40A5-A61D-C4027D600BB5}" type="pres">
      <dgm:prSet presAssocID="{DE9C9B99-A2C2-4B8D-901B-B7E7B24D9DC4}" presName="negativeSpace" presStyleCnt="0"/>
      <dgm:spPr/>
    </dgm:pt>
    <dgm:pt modelId="{DFD0E97D-803B-451C-92F8-26BCBEB67B0E}" type="pres">
      <dgm:prSet presAssocID="{DE9C9B99-A2C2-4B8D-901B-B7E7B24D9DC4}" presName="childText" presStyleLbl="conFgAcc1" presStyleIdx="3" presStyleCnt="5">
        <dgm:presLayoutVars>
          <dgm:bulletEnabled val="1"/>
        </dgm:presLayoutVars>
      </dgm:prSet>
      <dgm:spPr/>
    </dgm:pt>
    <dgm:pt modelId="{654FF7B1-D7F0-4711-BDC9-EF9C446B914E}" type="pres">
      <dgm:prSet presAssocID="{1CE5D771-C490-4E7F-9C67-A8F7435AA5AC}" presName="spaceBetweenRectangles" presStyleCnt="0"/>
      <dgm:spPr/>
    </dgm:pt>
    <dgm:pt modelId="{05CC19E0-3152-4489-84CE-876FD7E878C4}" type="pres">
      <dgm:prSet presAssocID="{19FCB25A-BE29-4CB1-8D83-98F4214FD916}" presName="parentLin" presStyleCnt="0"/>
      <dgm:spPr/>
    </dgm:pt>
    <dgm:pt modelId="{976DA648-3667-4827-9B85-EB01F12D0008}" type="pres">
      <dgm:prSet presAssocID="{19FCB25A-BE29-4CB1-8D83-98F4214FD916}" presName="parentLeftMargin" presStyleLbl="node1" presStyleIdx="3" presStyleCnt="5"/>
      <dgm:spPr/>
    </dgm:pt>
    <dgm:pt modelId="{9589BB2F-FCA4-4E4C-9883-C09E37104574}" type="pres">
      <dgm:prSet presAssocID="{19FCB25A-BE29-4CB1-8D83-98F4214FD916}" presName="parentText" presStyleLbl="node1" presStyleIdx="4" presStyleCnt="5" custScaleX="108075">
        <dgm:presLayoutVars>
          <dgm:chMax val="0"/>
          <dgm:bulletEnabled val="1"/>
        </dgm:presLayoutVars>
      </dgm:prSet>
      <dgm:spPr/>
    </dgm:pt>
    <dgm:pt modelId="{03E9BA77-A228-430B-854A-D8B6142A09EA}" type="pres">
      <dgm:prSet presAssocID="{19FCB25A-BE29-4CB1-8D83-98F4214FD916}" presName="negativeSpace" presStyleCnt="0"/>
      <dgm:spPr/>
    </dgm:pt>
    <dgm:pt modelId="{61D10D01-CBFC-4092-928D-DEBFC0426380}" type="pres">
      <dgm:prSet presAssocID="{19FCB25A-BE29-4CB1-8D83-98F4214FD91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77F500-5E44-4737-83DD-2E932F06AC7F}" srcId="{19FCB25A-BE29-4CB1-8D83-98F4214FD916}" destId="{875B947B-7DC3-43B0-95B8-52E94CFC54C4}" srcOrd="0" destOrd="0" parTransId="{87F8D112-03B0-4B09-833D-94D860183243}" sibTransId="{D0984520-48E4-4919-A3D1-1F3842078558}"/>
    <dgm:cxn modelId="{98D5CA06-3DE2-4CD6-9524-57D410760AA6}" type="presOf" srcId="{DE9C9B99-A2C2-4B8D-901B-B7E7B24D9DC4}" destId="{1EE2D5E6-8AE0-45E2-AF34-FA91F67EAA14}" srcOrd="1" destOrd="0" presId="urn:microsoft.com/office/officeart/2005/8/layout/list1"/>
    <dgm:cxn modelId="{91A32808-5263-4669-8A19-B7C171932724}" type="presOf" srcId="{49AAB5B1-1473-4871-AE50-B3FB81932698}" destId="{BC4CF4AD-0FC6-4440-BF2C-B63019980F54}" srcOrd="1" destOrd="0" presId="urn:microsoft.com/office/officeart/2005/8/layout/list1"/>
    <dgm:cxn modelId="{3ACADE35-519F-409F-9A01-DD1225D20ECE}" type="presOf" srcId="{19FCB25A-BE29-4CB1-8D83-98F4214FD916}" destId="{9589BB2F-FCA4-4E4C-9883-C09E37104574}" srcOrd="1" destOrd="0" presId="urn:microsoft.com/office/officeart/2005/8/layout/list1"/>
    <dgm:cxn modelId="{8F727236-5C83-42D4-AE0A-A7B6760BDDC8}" srcId="{202FF73F-DA1F-4311-8A8E-7632D5BB85CF}" destId="{EEC1AD92-9154-4DA2-85EF-F1EC77881062}" srcOrd="0" destOrd="0" parTransId="{184BCF0E-056A-427B-BF03-0AB814CDCE01}" sibTransId="{A939D382-FF4E-41CF-B16E-9E79B11DE563}"/>
    <dgm:cxn modelId="{5214C53C-F952-4CF6-8A29-ABF1125886EC}" srcId="{202FF73F-DA1F-4311-8A8E-7632D5BB85CF}" destId="{49AAB5B1-1473-4871-AE50-B3FB81932698}" srcOrd="1" destOrd="0" parTransId="{21C580CE-2D64-44E5-A17A-C0B0C3614340}" sibTransId="{2E15DEAF-98F8-4AA1-BCA6-1FC884E32AD3}"/>
    <dgm:cxn modelId="{40BCF63C-7E76-47DE-A23B-A8CC1C87FAED}" type="presOf" srcId="{76E63DC9-CDF6-4C53-9DB9-EDC25A0D9240}" destId="{53DEA596-8481-4579-ABAA-767C950B93C9}" srcOrd="0" destOrd="0" presId="urn:microsoft.com/office/officeart/2005/8/layout/list1"/>
    <dgm:cxn modelId="{87432C41-29C3-4892-A949-CCC8BB5F4025}" srcId="{49AAB5B1-1473-4871-AE50-B3FB81932698}" destId="{27940BC7-6154-453F-9D13-06036C77ACA6}" srcOrd="0" destOrd="0" parTransId="{5CF9900B-67B5-4FA1-A793-38E6DB47D4F6}" sibTransId="{735F8B7C-759D-4147-AF7E-1AE5BFBD5448}"/>
    <dgm:cxn modelId="{2C5EC267-02DF-4F85-8DC6-CAA4D0ED94F2}" type="presOf" srcId="{202FF73F-DA1F-4311-8A8E-7632D5BB85CF}" destId="{94528BEF-F554-41B1-92E6-F5B92929275E}" srcOrd="0" destOrd="0" presId="urn:microsoft.com/office/officeart/2005/8/layout/list1"/>
    <dgm:cxn modelId="{55262168-5DD9-4E9B-A1DA-AA28D3E23F70}" type="presOf" srcId="{19FCB25A-BE29-4CB1-8D83-98F4214FD916}" destId="{976DA648-3667-4827-9B85-EB01F12D0008}" srcOrd="0" destOrd="0" presId="urn:microsoft.com/office/officeart/2005/8/layout/list1"/>
    <dgm:cxn modelId="{655EA268-730C-4985-A0A9-9DDC8EEAFAB8}" srcId="{202FF73F-DA1F-4311-8A8E-7632D5BB85CF}" destId="{76E63DC9-CDF6-4C53-9DB9-EDC25A0D9240}" srcOrd="2" destOrd="0" parTransId="{325ACD72-A026-4FA5-860B-204BB4E57C2E}" sibTransId="{D28C3733-7C04-433D-8D23-613B032A8380}"/>
    <dgm:cxn modelId="{1986F151-B09E-4607-9E97-EDD3E4756F7E}" type="presOf" srcId="{EEC1AD92-9154-4DA2-85EF-F1EC77881062}" destId="{1A7D3ECA-8E15-4D8F-8928-1C7D8FAC729C}" srcOrd="0" destOrd="0" presId="urn:microsoft.com/office/officeart/2005/8/layout/list1"/>
    <dgm:cxn modelId="{A99A2A73-C1B5-4694-A651-364ABF9746F4}" type="presOf" srcId="{875B947B-7DC3-43B0-95B8-52E94CFC54C4}" destId="{61D10D01-CBFC-4092-928D-DEBFC0426380}" srcOrd="0" destOrd="0" presId="urn:microsoft.com/office/officeart/2005/8/layout/list1"/>
    <dgm:cxn modelId="{7CA92D77-D0C7-4BF7-B3C7-4B3CA63DDB75}" type="presOf" srcId="{49AAB5B1-1473-4871-AE50-B3FB81932698}" destId="{5A30F455-ECB0-4CD6-9979-7D0FC5260AAE}" srcOrd="0" destOrd="0" presId="urn:microsoft.com/office/officeart/2005/8/layout/list1"/>
    <dgm:cxn modelId="{1B02C789-FB75-409D-8C16-096CE7D80F6A}" type="presOf" srcId="{27940BC7-6154-453F-9D13-06036C77ACA6}" destId="{86A8CB3B-0150-4C64-B121-CC9CAB9E5F33}" srcOrd="0" destOrd="0" presId="urn:microsoft.com/office/officeart/2005/8/layout/list1"/>
    <dgm:cxn modelId="{0E20A3B5-3B35-42FA-AB85-62E2E0935DAA}" type="presOf" srcId="{064F9176-D723-4696-8CAF-2A9DB7479AD0}" destId="{DFD0E97D-803B-451C-92F8-26BCBEB67B0E}" srcOrd="0" destOrd="0" presId="urn:microsoft.com/office/officeart/2005/8/layout/list1"/>
    <dgm:cxn modelId="{3BED73BF-B2D8-4B08-B9B7-D555C41C68C5}" srcId="{202FF73F-DA1F-4311-8A8E-7632D5BB85CF}" destId="{DE9C9B99-A2C2-4B8D-901B-B7E7B24D9DC4}" srcOrd="3" destOrd="0" parTransId="{9DCF9500-6E2D-4B45-951E-A438C2BB7500}" sibTransId="{1CE5D771-C490-4E7F-9C67-A8F7435AA5AC}"/>
    <dgm:cxn modelId="{A41E82D1-FA82-4EE8-9CEA-BD9BF0D4FDA4}" srcId="{DE9C9B99-A2C2-4B8D-901B-B7E7B24D9DC4}" destId="{064F9176-D723-4696-8CAF-2A9DB7479AD0}" srcOrd="0" destOrd="0" parTransId="{E72B3E3C-A888-4CAD-9232-D513DC865EAE}" sibTransId="{18617E6D-C032-444C-9AF1-E89A212CE08C}"/>
    <dgm:cxn modelId="{F23FA1D1-74C9-4839-B45C-2BEBDEF5F89A}" type="presOf" srcId="{76E63DC9-CDF6-4C53-9DB9-EDC25A0D9240}" destId="{A418E27F-0A96-49F5-9C39-D2A23B4AA185}" srcOrd="1" destOrd="0" presId="urn:microsoft.com/office/officeart/2005/8/layout/list1"/>
    <dgm:cxn modelId="{9432D5D5-0E7D-4104-A559-DC5872253E23}" type="presOf" srcId="{84FC231E-D666-49F6-96C1-0D4D5F4F46DD}" destId="{DFD0E97D-803B-451C-92F8-26BCBEB67B0E}" srcOrd="0" destOrd="1" presId="urn:microsoft.com/office/officeart/2005/8/layout/list1"/>
    <dgm:cxn modelId="{3F0C75F0-7B94-4AE0-8CE9-1012896A10A6}" type="presOf" srcId="{DE9C9B99-A2C2-4B8D-901B-B7E7B24D9DC4}" destId="{E2AA4C9B-F3D8-4186-8FBD-D43DE7BDA78B}" srcOrd="0" destOrd="0" presId="urn:microsoft.com/office/officeart/2005/8/layout/list1"/>
    <dgm:cxn modelId="{4BA4E7F0-C39B-4705-A7FB-8C353E1C95B8}" type="presOf" srcId="{EEC1AD92-9154-4DA2-85EF-F1EC77881062}" destId="{9C6A0A85-287B-48B3-95C4-84510D4E6EEB}" srcOrd="1" destOrd="0" presId="urn:microsoft.com/office/officeart/2005/8/layout/list1"/>
    <dgm:cxn modelId="{FAE47FFF-960C-4B49-87C9-FDFBE4CDDFAC}" srcId="{202FF73F-DA1F-4311-8A8E-7632D5BB85CF}" destId="{19FCB25A-BE29-4CB1-8D83-98F4214FD916}" srcOrd="4" destOrd="0" parTransId="{F8E716C1-54F4-4D61-8CA7-F2282D43C383}" sibTransId="{785CD35C-ED99-4CF8-904B-51A9B5F13229}"/>
    <dgm:cxn modelId="{E947C3FF-8D2B-4F59-BB8A-03FBCD6A6EC7}" srcId="{DE9C9B99-A2C2-4B8D-901B-B7E7B24D9DC4}" destId="{84FC231E-D666-49F6-96C1-0D4D5F4F46DD}" srcOrd="1" destOrd="0" parTransId="{BC56A0F5-33D8-45D0-9126-950D731FDD77}" sibTransId="{56F3F14F-88CF-4934-A7BB-76C814E81126}"/>
    <dgm:cxn modelId="{FA6CFEDD-AA37-44C3-BEEA-BF46DCB44985}" type="presParOf" srcId="{94528BEF-F554-41B1-92E6-F5B92929275E}" destId="{332BAE96-801D-49B4-9F75-DD10BBEDA6FC}" srcOrd="0" destOrd="0" presId="urn:microsoft.com/office/officeart/2005/8/layout/list1"/>
    <dgm:cxn modelId="{94B5FBA3-887E-42DB-A6B7-F489CBBF1A7C}" type="presParOf" srcId="{332BAE96-801D-49B4-9F75-DD10BBEDA6FC}" destId="{1A7D3ECA-8E15-4D8F-8928-1C7D8FAC729C}" srcOrd="0" destOrd="0" presId="urn:microsoft.com/office/officeart/2005/8/layout/list1"/>
    <dgm:cxn modelId="{BB3D87AF-6762-4F91-AAE2-00A7C28F83D3}" type="presParOf" srcId="{332BAE96-801D-49B4-9F75-DD10BBEDA6FC}" destId="{9C6A0A85-287B-48B3-95C4-84510D4E6EEB}" srcOrd="1" destOrd="0" presId="urn:microsoft.com/office/officeart/2005/8/layout/list1"/>
    <dgm:cxn modelId="{D7F0F035-F413-4E42-AD8D-1288C6CB0A8F}" type="presParOf" srcId="{94528BEF-F554-41B1-92E6-F5B92929275E}" destId="{B464DBF6-6385-4994-97E2-6F58535CA132}" srcOrd="1" destOrd="0" presId="urn:microsoft.com/office/officeart/2005/8/layout/list1"/>
    <dgm:cxn modelId="{EEA255A8-6A18-47B4-9203-224AFBD18C7D}" type="presParOf" srcId="{94528BEF-F554-41B1-92E6-F5B92929275E}" destId="{A95B8AF1-8BE3-4A19-B70C-FB4DC2C231BB}" srcOrd="2" destOrd="0" presId="urn:microsoft.com/office/officeart/2005/8/layout/list1"/>
    <dgm:cxn modelId="{714288A1-72D8-4F7D-AA0C-C1822FC303B5}" type="presParOf" srcId="{94528BEF-F554-41B1-92E6-F5B92929275E}" destId="{65219A34-997F-4310-9D96-13005D18CCED}" srcOrd="3" destOrd="0" presId="urn:microsoft.com/office/officeart/2005/8/layout/list1"/>
    <dgm:cxn modelId="{0EB03E0F-EA98-4943-8A8C-6E7FA73DBE01}" type="presParOf" srcId="{94528BEF-F554-41B1-92E6-F5B92929275E}" destId="{D3BC485C-9A35-4EC9-A718-9929865D5A90}" srcOrd="4" destOrd="0" presId="urn:microsoft.com/office/officeart/2005/8/layout/list1"/>
    <dgm:cxn modelId="{C2050718-1F19-45B3-908C-F377CF694E12}" type="presParOf" srcId="{D3BC485C-9A35-4EC9-A718-9929865D5A90}" destId="{5A30F455-ECB0-4CD6-9979-7D0FC5260AAE}" srcOrd="0" destOrd="0" presId="urn:microsoft.com/office/officeart/2005/8/layout/list1"/>
    <dgm:cxn modelId="{8A6B89FA-FF75-4243-A6F2-83D41A380111}" type="presParOf" srcId="{D3BC485C-9A35-4EC9-A718-9929865D5A90}" destId="{BC4CF4AD-0FC6-4440-BF2C-B63019980F54}" srcOrd="1" destOrd="0" presId="urn:microsoft.com/office/officeart/2005/8/layout/list1"/>
    <dgm:cxn modelId="{DC291A61-40C8-40DC-B000-5B6AF6FB83A2}" type="presParOf" srcId="{94528BEF-F554-41B1-92E6-F5B92929275E}" destId="{FECA865E-D963-4DFB-BC87-61C6D24E03F0}" srcOrd="5" destOrd="0" presId="urn:microsoft.com/office/officeart/2005/8/layout/list1"/>
    <dgm:cxn modelId="{6FF9A205-FE6A-456E-AA6D-B65918515C1E}" type="presParOf" srcId="{94528BEF-F554-41B1-92E6-F5B92929275E}" destId="{86A8CB3B-0150-4C64-B121-CC9CAB9E5F33}" srcOrd="6" destOrd="0" presId="urn:microsoft.com/office/officeart/2005/8/layout/list1"/>
    <dgm:cxn modelId="{E932E298-8DFB-4899-9B4E-EEA32B0231D7}" type="presParOf" srcId="{94528BEF-F554-41B1-92E6-F5B92929275E}" destId="{DFA70494-5621-4CE7-B6AA-35001C35B162}" srcOrd="7" destOrd="0" presId="urn:microsoft.com/office/officeart/2005/8/layout/list1"/>
    <dgm:cxn modelId="{409F59DE-1BAE-48A0-A99B-04B9C145AF3D}" type="presParOf" srcId="{94528BEF-F554-41B1-92E6-F5B92929275E}" destId="{FD266D0A-5B65-4347-AE2E-E7F99640E3F7}" srcOrd="8" destOrd="0" presId="urn:microsoft.com/office/officeart/2005/8/layout/list1"/>
    <dgm:cxn modelId="{6A2902E2-B3DD-42C3-B8F2-701620981636}" type="presParOf" srcId="{FD266D0A-5B65-4347-AE2E-E7F99640E3F7}" destId="{53DEA596-8481-4579-ABAA-767C950B93C9}" srcOrd="0" destOrd="0" presId="urn:microsoft.com/office/officeart/2005/8/layout/list1"/>
    <dgm:cxn modelId="{1C265454-F7F0-4500-8925-2E136EF2562F}" type="presParOf" srcId="{FD266D0A-5B65-4347-AE2E-E7F99640E3F7}" destId="{A418E27F-0A96-49F5-9C39-D2A23B4AA185}" srcOrd="1" destOrd="0" presId="urn:microsoft.com/office/officeart/2005/8/layout/list1"/>
    <dgm:cxn modelId="{567059B5-BCD5-484E-9C8E-7290A8020145}" type="presParOf" srcId="{94528BEF-F554-41B1-92E6-F5B92929275E}" destId="{57552561-AB33-416E-A355-2F2F49BD2FEF}" srcOrd="9" destOrd="0" presId="urn:microsoft.com/office/officeart/2005/8/layout/list1"/>
    <dgm:cxn modelId="{5E19E487-9F41-40DC-8E17-6BCC31B97F9C}" type="presParOf" srcId="{94528BEF-F554-41B1-92E6-F5B92929275E}" destId="{5B2434C9-03CE-4C3D-B836-F042AC44FB18}" srcOrd="10" destOrd="0" presId="urn:microsoft.com/office/officeart/2005/8/layout/list1"/>
    <dgm:cxn modelId="{4BE8A3BF-0848-44EF-AB93-C50665001DC0}" type="presParOf" srcId="{94528BEF-F554-41B1-92E6-F5B92929275E}" destId="{FFB069F0-0D6A-450E-AE84-EBCBBB4ED4BD}" srcOrd="11" destOrd="0" presId="urn:microsoft.com/office/officeart/2005/8/layout/list1"/>
    <dgm:cxn modelId="{B9BA903B-B6E1-4410-8D3E-18BDB0161CE2}" type="presParOf" srcId="{94528BEF-F554-41B1-92E6-F5B92929275E}" destId="{9B94B35D-B80B-4841-93FA-736FCE653FC4}" srcOrd="12" destOrd="0" presId="urn:microsoft.com/office/officeart/2005/8/layout/list1"/>
    <dgm:cxn modelId="{AE5DA970-0561-44AA-BA3C-27A1D9983C39}" type="presParOf" srcId="{9B94B35D-B80B-4841-93FA-736FCE653FC4}" destId="{E2AA4C9B-F3D8-4186-8FBD-D43DE7BDA78B}" srcOrd="0" destOrd="0" presId="urn:microsoft.com/office/officeart/2005/8/layout/list1"/>
    <dgm:cxn modelId="{AAEDBCEF-B9F8-48CB-98A0-11EC7856AD33}" type="presParOf" srcId="{9B94B35D-B80B-4841-93FA-736FCE653FC4}" destId="{1EE2D5E6-8AE0-45E2-AF34-FA91F67EAA14}" srcOrd="1" destOrd="0" presId="urn:microsoft.com/office/officeart/2005/8/layout/list1"/>
    <dgm:cxn modelId="{8FB4E106-6960-4707-90B7-98BFB563D633}" type="presParOf" srcId="{94528BEF-F554-41B1-92E6-F5B92929275E}" destId="{DB9D0646-5CE9-40A5-A61D-C4027D600BB5}" srcOrd="13" destOrd="0" presId="urn:microsoft.com/office/officeart/2005/8/layout/list1"/>
    <dgm:cxn modelId="{D6DB0D21-C4F1-4EC0-AEBC-BCC50A5DF692}" type="presParOf" srcId="{94528BEF-F554-41B1-92E6-F5B92929275E}" destId="{DFD0E97D-803B-451C-92F8-26BCBEB67B0E}" srcOrd="14" destOrd="0" presId="urn:microsoft.com/office/officeart/2005/8/layout/list1"/>
    <dgm:cxn modelId="{DA7ADBCD-44BB-49B2-BE61-BA5CF212B2CD}" type="presParOf" srcId="{94528BEF-F554-41B1-92E6-F5B92929275E}" destId="{654FF7B1-D7F0-4711-BDC9-EF9C446B914E}" srcOrd="15" destOrd="0" presId="urn:microsoft.com/office/officeart/2005/8/layout/list1"/>
    <dgm:cxn modelId="{83ABD0C0-0C24-41F0-A15A-DB0A92BA18B9}" type="presParOf" srcId="{94528BEF-F554-41B1-92E6-F5B92929275E}" destId="{05CC19E0-3152-4489-84CE-876FD7E878C4}" srcOrd="16" destOrd="0" presId="urn:microsoft.com/office/officeart/2005/8/layout/list1"/>
    <dgm:cxn modelId="{209EA3A4-C710-46F6-BB24-565F75A0EF88}" type="presParOf" srcId="{05CC19E0-3152-4489-84CE-876FD7E878C4}" destId="{976DA648-3667-4827-9B85-EB01F12D0008}" srcOrd="0" destOrd="0" presId="urn:microsoft.com/office/officeart/2005/8/layout/list1"/>
    <dgm:cxn modelId="{6EFE15CC-CC0B-4E49-A819-7DC7C61BD9F0}" type="presParOf" srcId="{05CC19E0-3152-4489-84CE-876FD7E878C4}" destId="{9589BB2F-FCA4-4E4C-9883-C09E37104574}" srcOrd="1" destOrd="0" presId="urn:microsoft.com/office/officeart/2005/8/layout/list1"/>
    <dgm:cxn modelId="{D56091C9-3A27-482A-9443-C9762EF7CA87}" type="presParOf" srcId="{94528BEF-F554-41B1-92E6-F5B92929275E}" destId="{03E9BA77-A228-430B-854A-D8B6142A09EA}" srcOrd="17" destOrd="0" presId="urn:microsoft.com/office/officeart/2005/8/layout/list1"/>
    <dgm:cxn modelId="{7CC808CC-0F8C-43BA-9E1A-70EE5B75CF73}" type="presParOf" srcId="{94528BEF-F554-41B1-92E6-F5B92929275E}" destId="{61D10D01-CBFC-4092-928D-DEBFC042638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FAEEE8-F2AF-406D-A088-23F6A335A0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D0B8BD-129B-4DB6-8525-51B6398DAB39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mn-MN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Өмнөх аудитуудаар өгсөн зөрчил арилгах албан шаардлагыг бүрэн хэрэгжүүлдэг хэдий ч зөвлөмжийн биелэлт хангалтгүй байдаг.</a:t>
          </a:r>
          <a:endParaRPr lang="en-US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187E35-3228-4A1B-A524-79BE43434676}" type="parTrans" cxnId="{1C60C426-7EAA-44FA-B30D-7E64094E720D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9847110-4306-450D-B028-110DDA8B2D67}" type="sibTrans" cxnId="{1C60C426-7EAA-44FA-B30D-7E64094E720D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780B487-84D6-4A5B-8A0A-8237EC753060}" type="pres">
      <dgm:prSet presAssocID="{6CFAEEE8-F2AF-406D-A088-23F6A335A035}" presName="linear" presStyleCnt="0">
        <dgm:presLayoutVars>
          <dgm:animLvl val="lvl"/>
          <dgm:resizeHandles val="exact"/>
        </dgm:presLayoutVars>
      </dgm:prSet>
      <dgm:spPr/>
    </dgm:pt>
    <dgm:pt modelId="{27E15D39-347E-4DD4-A206-EA0F0CFFCB91}" type="pres">
      <dgm:prSet presAssocID="{C1D0B8BD-129B-4DB6-8525-51B6398DAB39}" presName="parentText" presStyleLbl="node1" presStyleIdx="0" presStyleCnt="1" custLinFactNeighborY="-5573">
        <dgm:presLayoutVars>
          <dgm:chMax val="0"/>
          <dgm:bulletEnabled val="1"/>
        </dgm:presLayoutVars>
      </dgm:prSet>
      <dgm:spPr/>
    </dgm:pt>
  </dgm:ptLst>
  <dgm:cxnLst>
    <dgm:cxn modelId="{1C60C426-7EAA-44FA-B30D-7E64094E720D}" srcId="{6CFAEEE8-F2AF-406D-A088-23F6A335A035}" destId="{C1D0B8BD-129B-4DB6-8525-51B6398DAB39}" srcOrd="0" destOrd="0" parTransId="{58187E35-3228-4A1B-A524-79BE43434676}" sibTransId="{D9847110-4306-450D-B028-110DDA8B2D67}"/>
    <dgm:cxn modelId="{8EACB443-18CD-4761-A1F4-F16D6E2DF5D4}" type="presOf" srcId="{6CFAEEE8-F2AF-406D-A088-23F6A335A035}" destId="{3780B487-84D6-4A5B-8A0A-8237EC753060}" srcOrd="0" destOrd="0" presId="urn:microsoft.com/office/officeart/2005/8/layout/vList2"/>
    <dgm:cxn modelId="{DBEFBE85-3302-485D-AB59-8D830D0FA782}" type="presOf" srcId="{C1D0B8BD-129B-4DB6-8525-51B6398DAB39}" destId="{27E15D39-347E-4DD4-A206-EA0F0CFFCB91}" srcOrd="0" destOrd="0" presId="urn:microsoft.com/office/officeart/2005/8/layout/vList2"/>
    <dgm:cxn modelId="{9DFD63D4-5B69-48E4-87D5-0BF3A7F14DD6}" type="presParOf" srcId="{3780B487-84D6-4A5B-8A0A-8237EC753060}" destId="{27E15D39-347E-4DD4-A206-EA0F0CFFCB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CFAEEE8-F2AF-406D-A088-23F6A335A0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D0B8BD-129B-4DB6-8525-51B6398DAB39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/>
          <a:r>
            <a:rPr lang="mn-MN" sz="24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Засгийн газрын 2017 оны 89 дүгээр тогтоолоор баталсан “</a:t>
          </a:r>
          <a:r>
            <a:rPr lang="mn-MN" sz="2400" i="1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Бодлогын баримт бичгийн хэрэгжилт болон захиргааны байгууллагын үйл ажиллагаанд хяналт-шинжилгээ, үнэлгээ хийх нийтлэг журам</a:t>
          </a:r>
          <a:r>
            <a:rPr lang="mn-MN" sz="24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”-д захиргааны байгууллагын үйл ажиллагаанд хяналт-шинжилгээ, үнэлгээ хийхдээ шилэн дансны хөтлөлтийг шалгуур үзүүлэлт болгосонтой уялдуулан хуулийн 8 дугаар зүйлийн 8.4 дэх заалтыг бүрэн хэрэгжүүлж ажиллах шаардлагатай</a:t>
          </a:r>
          <a:r>
            <a:rPr lang="mn-MN" sz="16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. </a:t>
          </a:r>
          <a:r>
            <a:rPr lang="mn-MN" sz="16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rPr>
            <a:t>/</a:t>
          </a:r>
          <a:r>
            <a:rPr lang="mn-MN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8.4.Байгууллага, албан тушаалтны ажлын тайланг дүгнэх, дээд шатны байгууллагаас хяналт шалгалт хийхдээ энэ хуулийн хэрэгжилтийг гол үзүүлэлт болгоно./</a:t>
          </a:r>
          <a:endParaRPr lang="en-US" sz="1600" b="1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187E35-3228-4A1B-A524-79BE43434676}" type="parTrans" cxnId="{1C60C426-7EAA-44FA-B30D-7E64094E720D}">
      <dgm:prSet/>
      <dgm:spPr/>
      <dgm:t>
        <a:bodyPr/>
        <a:lstStyle/>
        <a:p>
          <a:pPr algn="just"/>
          <a:endParaRPr lang="en-US" sz="2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9847110-4306-450D-B028-110DDA8B2D67}" type="sibTrans" cxnId="{1C60C426-7EAA-44FA-B30D-7E64094E720D}">
      <dgm:prSet/>
      <dgm:spPr/>
      <dgm:t>
        <a:bodyPr/>
        <a:lstStyle/>
        <a:p>
          <a:pPr algn="just"/>
          <a:endParaRPr lang="en-US" sz="2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780B487-84D6-4A5B-8A0A-8237EC753060}" type="pres">
      <dgm:prSet presAssocID="{6CFAEEE8-F2AF-406D-A088-23F6A335A035}" presName="linear" presStyleCnt="0">
        <dgm:presLayoutVars>
          <dgm:animLvl val="lvl"/>
          <dgm:resizeHandles val="exact"/>
        </dgm:presLayoutVars>
      </dgm:prSet>
      <dgm:spPr/>
    </dgm:pt>
    <dgm:pt modelId="{27E15D39-347E-4DD4-A206-EA0F0CFFCB91}" type="pres">
      <dgm:prSet presAssocID="{C1D0B8BD-129B-4DB6-8525-51B6398DAB39}" presName="parentText" presStyleLbl="node1" presStyleIdx="0" presStyleCnt="1" custScaleY="806694" custLinFactNeighborY="-5573">
        <dgm:presLayoutVars>
          <dgm:chMax val="0"/>
          <dgm:bulletEnabled val="1"/>
        </dgm:presLayoutVars>
      </dgm:prSet>
      <dgm:spPr/>
    </dgm:pt>
  </dgm:ptLst>
  <dgm:cxnLst>
    <dgm:cxn modelId="{1C60C426-7EAA-44FA-B30D-7E64094E720D}" srcId="{6CFAEEE8-F2AF-406D-A088-23F6A335A035}" destId="{C1D0B8BD-129B-4DB6-8525-51B6398DAB39}" srcOrd="0" destOrd="0" parTransId="{58187E35-3228-4A1B-A524-79BE43434676}" sibTransId="{D9847110-4306-450D-B028-110DDA8B2D67}"/>
    <dgm:cxn modelId="{8EACB443-18CD-4761-A1F4-F16D6E2DF5D4}" type="presOf" srcId="{6CFAEEE8-F2AF-406D-A088-23F6A335A035}" destId="{3780B487-84D6-4A5B-8A0A-8237EC753060}" srcOrd="0" destOrd="0" presId="urn:microsoft.com/office/officeart/2005/8/layout/vList2"/>
    <dgm:cxn modelId="{DBEFBE85-3302-485D-AB59-8D830D0FA782}" type="presOf" srcId="{C1D0B8BD-129B-4DB6-8525-51B6398DAB39}" destId="{27E15D39-347E-4DD4-A206-EA0F0CFFCB91}" srcOrd="0" destOrd="0" presId="urn:microsoft.com/office/officeart/2005/8/layout/vList2"/>
    <dgm:cxn modelId="{9DFD63D4-5B69-48E4-87D5-0BF3A7F14DD6}" type="presParOf" srcId="{3780B487-84D6-4A5B-8A0A-8237EC753060}" destId="{27E15D39-347E-4DD4-A206-EA0F0CFFCB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CF15FC-9681-400B-A168-1D847CCB63F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FE520E-849A-48E8-ABF4-3544CABF249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mn-MN" sz="2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Хуулийн 3 дугаар зүйлийн 3.1.1-3.1.3-д хамаарах байгууллагууд шилэн дансны нэгдсэн цахим хуудсанд бүрэн хамрагдсан хэдий ч байгууллага татан буугдсан байхад бүртгэлээс хасагдаагүй, зарим байгууллагын цэс давхар үүсгэгдсэн </a:t>
          </a:r>
          <a:endParaRPr lang="en-US" sz="2200" dirty="0">
            <a:solidFill>
              <a:schemeClr val="tx1"/>
            </a:solidFill>
          </a:endParaRPr>
        </a:p>
      </dgm:t>
    </dgm:pt>
    <dgm:pt modelId="{A77E30C3-CBB3-4564-8784-C0B7DA6F5023}" type="parTrans" cxnId="{A4563335-0206-416F-BD12-39FB8A8CB639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A7E5C7EA-4E20-45EA-A7CD-EED36EBC6922}" type="sibTrans" cxnId="{A4563335-0206-416F-BD12-39FB8A8CB639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7E7C1FE8-7328-4139-8407-DF2A82C5F79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120650" indent="0" algn="just"/>
          <a:r>
            <a:rPr lang="mn-MN" sz="2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Хуулийн 3 дугаар зүйлийн 3.1.4, 3.1.5-д хамаарах </a:t>
          </a:r>
          <a:r>
            <a:rPr lang="mn-MN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1206</a:t>
          </a:r>
          <a:r>
            <a:rPr lang="mn-MN" sz="2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байгууллагын цэс үүсгэгдсэнээс үйл ажиллагаа явуулсан эсэх нь тодорхойгүй 3 дугаар зүйлийн 3.1.4-т хамаарах </a:t>
          </a:r>
          <a:r>
            <a:rPr lang="mn-MN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382</a:t>
          </a:r>
          <a:r>
            <a:rPr lang="mn-MN" sz="2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аж ахуй нэгж, байгууллага бүртгэлтэй байна </a:t>
          </a:r>
          <a:endParaRPr lang="en-US" sz="2200" dirty="0">
            <a:solidFill>
              <a:schemeClr val="tx1"/>
            </a:solidFill>
          </a:endParaRPr>
        </a:p>
      </dgm:t>
    </dgm:pt>
    <dgm:pt modelId="{19B1F36F-1705-44A8-822A-42D2C2C553C8}" type="parTrans" cxnId="{B18532F8-A45F-4388-8AC0-548BC5513B6D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0914ABEC-93C8-47C2-A8D7-5FA4645E061E}" type="sibTrans" cxnId="{B18532F8-A45F-4388-8AC0-548BC5513B6D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25DA1D17-0D19-403F-9918-6CAEDE7689B5}" type="pres">
      <dgm:prSet presAssocID="{F0CF15FC-9681-400B-A168-1D847CCB63F4}" presName="Name0" presStyleCnt="0">
        <dgm:presLayoutVars>
          <dgm:dir/>
          <dgm:animLvl val="lvl"/>
          <dgm:resizeHandles/>
        </dgm:presLayoutVars>
      </dgm:prSet>
      <dgm:spPr/>
    </dgm:pt>
    <dgm:pt modelId="{1F709B46-2C5A-47E0-AA70-5F2C345E55D3}" type="pres">
      <dgm:prSet presAssocID="{F0FE520E-849A-48E8-ABF4-3544CABF2497}" presName="linNode" presStyleCnt="0"/>
      <dgm:spPr/>
    </dgm:pt>
    <dgm:pt modelId="{6361BEBC-1D4E-465A-B67F-F4D92A1A1410}" type="pres">
      <dgm:prSet presAssocID="{F0FE520E-849A-48E8-ABF4-3544CABF2497}" presName="parentShp" presStyleLbl="node1" presStyleIdx="0" presStyleCnt="2" custScaleX="1487242" custScaleY="86844" custLinFactNeighborX="-3069" custLinFactNeighborY="1081">
        <dgm:presLayoutVars>
          <dgm:bulletEnabled val="1"/>
        </dgm:presLayoutVars>
      </dgm:prSet>
      <dgm:spPr/>
    </dgm:pt>
    <dgm:pt modelId="{8B6AE563-5F57-419D-B489-0E73BC8151D4}" type="pres">
      <dgm:prSet presAssocID="{F0FE520E-849A-48E8-ABF4-3544CABF2497}" presName="childShp" presStyleLbl="bgAccFollowNode1" presStyleIdx="0" presStyleCnt="2" custLinFactNeighborY="-26">
        <dgm:presLayoutVars>
          <dgm:bulletEnabled val="1"/>
        </dgm:presLayoutVars>
      </dgm:prSet>
      <dgm:spPr/>
    </dgm:pt>
    <dgm:pt modelId="{7E856D8F-8EB9-49A2-8A88-0BC54357524A}" type="pres">
      <dgm:prSet presAssocID="{A7E5C7EA-4E20-45EA-A7CD-EED36EBC6922}" presName="spacing" presStyleCnt="0"/>
      <dgm:spPr/>
    </dgm:pt>
    <dgm:pt modelId="{32E9BAB3-25BD-44BD-8C46-D2FC559F923F}" type="pres">
      <dgm:prSet presAssocID="{7E7C1FE8-7328-4139-8407-DF2A82C5F790}" presName="linNode" presStyleCnt="0"/>
      <dgm:spPr/>
    </dgm:pt>
    <dgm:pt modelId="{93616D1A-B6D8-4D11-AA9F-DA3C748B635E}" type="pres">
      <dgm:prSet presAssocID="{7E7C1FE8-7328-4139-8407-DF2A82C5F790}" presName="parentShp" presStyleLbl="node1" presStyleIdx="1" presStyleCnt="2" custScaleX="1481709" custScaleY="93880" custLinFactNeighborX="-2322" custLinFactNeighborY="-2038">
        <dgm:presLayoutVars>
          <dgm:bulletEnabled val="1"/>
        </dgm:presLayoutVars>
      </dgm:prSet>
      <dgm:spPr/>
    </dgm:pt>
    <dgm:pt modelId="{7014427A-3B15-45D9-93F7-EE03E807103A}" type="pres">
      <dgm:prSet presAssocID="{7E7C1FE8-7328-4139-8407-DF2A82C5F790}" presName="childShp" presStyleLbl="bgAccFollowNode1" presStyleIdx="1" presStyleCnt="2" custLinFactNeighborY="-5098">
        <dgm:presLayoutVars>
          <dgm:bulletEnabled val="1"/>
        </dgm:presLayoutVars>
      </dgm:prSet>
      <dgm:spPr/>
    </dgm:pt>
  </dgm:ptLst>
  <dgm:cxnLst>
    <dgm:cxn modelId="{4F88BC1A-30AC-4B6B-85E0-A7A84E4B5615}" type="presOf" srcId="{F0FE520E-849A-48E8-ABF4-3544CABF2497}" destId="{6361BEBC-1D4E-465A-B67F-F4D92A1A1410}" srcOrd="0" destOrd="0" presId="urn:microsoft.com/office/officeart/2005/8/layout/vList6"/>
    <dgm:cxn modelId="{A4563335-0206-416F-BD12-39FB8A8CB639}" srcId="{F0CF15FC-9681-400B-A168-1D847CCB63F4}" destId="{F0FE520E-849A-48E8-ABF4-3544CABF2497}" srcOrd="0" destOrd="0" parTransId="{A77E30C3-CBB3-4564-8784-C0B7DA6F5023}" sibTransId="{A7E5C7EA-4E20-45EA-A7CD-EED36EBC6922}"/>
    <dgm:cxn modelId="{28994873-C28A-4660-95FE-6284F1375DDB}" type="presOf" srcId="{F0CF15FC-9681-400B-A168-1D847CCB63F4}" destId="{25DA1D17-0D19-403F-9918-6CAEDE7689B5}" srcOrd="0" destOrd="0" presId="urn:microsoft.com/office/officeart/2005/8/layout/vList6"/>
    <dgm:cxn modelId="{8E086492-65AB-4D18-AE51-1A9CB1366C48}" type="presOf" srcId="{7E7C1FE8-7328-4139-8407-DF2A82C5F790}" destId="{93616D1A-B6D8-4D11-AA9F-DA3C748B635E}" srcOrd="0" destOrd="0" presId="urn:microsoft.com/office/officeart/2005/8/layout/vList6"/>
    <dgm:cxn modelId="{B18532F8-A45F-4388-8AC0-548BC5513B6D}" srcId="{F0CF15FC-9681-400B-A168-1D847CCB63F4}" destId="{7E7C1FE8-7328-4139-8407-DF2A82C5F790}" srcOrd="1" destOrd="0" parTransId="{19B1F36F-1705-44A8-822A-42D2C2C553C8}" sibTransId="{0914ABEC-93C8-47C2-A8D7-5FA4645E061E}"/>
    <dgm:cxn modelId="{277D5B18-9CA4-4EBD-9E7F-FF4CD8AD19A1}" type="presParOf" srcId="{25DA1D17-0D19-403F-9918-6CAEDE7689B5}" destId="{1F709B46-2C5A-47E0-AA70-5F2C345E55D3}" srcOrd="0" destOrd="0" presId="urn:microsoft.com/office/officeart/2005/8/layout/vList6"/>
    <dgm:cxn modelId="{AE3A1E59-7917-43EB-A49A-02133B3D675A}" type="presParOf" srcId="{1F709B46-2C5A-47E0-AA70-5F2C345E55D3}" destId="{6361BEBC-1D4E-465A-B67F-F4D92A1A1410}" srcOrd="0" destOrd="0" presId="urn:microsoft.com/office/officeart/2005/8/layout/vList6"/>
    <dgm:cxn modelId="{F032CBBC-A039-4052-B0A6-88317730C1EA}" type="presParOf" srcId="{1F709B46-2C5A-47E0-AA70-5F2C345E55D3}" destId="{8B6AE563-5F57-419D-B489-0E73BC8151D4}" srcOrd="1" destOrd="0" presId="urn:microsoft.com/office/officeart/2005/8/layout/vList6"/>
    <dgm:cxn modelId="{3FB5398A-CA41-4B73-8D80-91D66E769D04}" type="presParOf" srcId="{25DA1D17-0D19-403F-9918-6CAEDE7689B5}" destId="{7E856D8F-8EB9-49A2-8A88-0BC54357524A}" srcOrd="1" destOrd="0" presId="urn:microsoft.com/office/officeart/2005/8/layout/vList6"/>
    <dgm:cxn modelId="{BE6D7F9F-8039-49F7-BB86-BFDA19E8D6D5}" type="presParOf" srcId="{25DA1D17-0D19-403F-9918-6CAEDE7689B5}" destId="{32E9BAB3-25BD-44BD-8C46-D2FC559F923F}" srcOrd="2" destOrd="0" presId="urn:microsoft.com/office/officeart/2005/8/layout/vList6"/>
    <dgm:cxn modelId="{9903E977-84D4-4433-A07C-FA0B17BE943A}" type="presParOf" srcId="{32E9BAB3-25BD-44BD-8C46-D2FC559F923F}" destId="{93616D1A-B6D8-4D11-AA9F-DA3C748B635E}" srcOrd="0" destOrd="0" presId="urn:microsoft.com/office/officeart/2005/8/layout/vList6"/>
    <dgm:cxn modelId="{D4A26F9C-1E19-4AA9-B065-086A9246D505}" type="presParOf" srcId="{32E9BAB3-25BD-44BD-8C46-D2FC559F923F}" destId="{7014427A-3B15-45D9-93F7-EE03E807103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2F9D7B3-59D6-41DC-831E-161AF43A0B73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8B347A4-3615-453A-A248-4BD82822D2D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Arial" panose="020B0604020202020204" pitchFamily="34" charset="0"/>
            <a:buChar char="-"/>
          </a:pPr>
          <a:r>
            <a:rPr lang="mn-MN" sz="14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     ЦАХИМ ХУУДАСНЫ ХӨГЖҮҮЛЭЛТ ХАНГАЛТГҮЙГЭЭС МЭДЭЭЛЭЛ ЦЭГЦГҮЙ, ОЙЛГОМЖГҮЙ</a:t>
          </a:r>
          <a:endParaRPr lang="en-US" sz="1400" b="1" dirty="0">
            <a:solidFill>
              <a:schemeClr val="tx1"/>
            </a:solidFill>
          </a:endParaRPr>
        </a:p>
      </dgm:t>
    </dgm:pt>
    <dgm:pt modelId="{FB05084E-9EFE-4C85-BBA4-4104226987E8}" type="parTrans" cxnId="{73691609-2425-454E-8B57-A613E36C44A9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05D42D2B-D5A8-4E7D-B419-EE1B653897C6}" type="sibTrans" cxnId="{73691609-2425-454E-8B57-A613E36C44A9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C2033F3F-089B-4D93-B49B-6E3B27C3A3A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Arial" panose="020B0604020202020204" pitchFamily="34" charset="0"/>
            <a:buChar char="-"/>
          </a:pPr>
          <a:r>
            <a:rPr lang="mn-MN" sz="14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НЭГДСЭН ЦАХИМ ХУУДАСТАЙ ДАВХАРДУУЛАН МЭДЭЭЛДЭГ НЬ </a:t>
          </a:r>
        </a:p>
        <a:p>
          <a:pPr>
            <a:buFont typeface="Arial" panose="020B0604020202020204" pitchFamily="34" charset="0"/>
            <a:buChar char="-"/>
          </a:pPr>
          <a:r>
            <a:rPr lang="mn-MN" sz="14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АЖЛЫН АЧААЛАЛ ҮҮСГЭДЭГ</a:t>
          </a:r>
          <a:endParaRPr lang="en-US" sz="1400" b="1" dirty="0">
            <a:solidFill>
              <a:schemeClr val="tx1"/>
            </a:solidFill>
          </a:endParaRPr>
        </a:p>
      </dgm:t>
    </dgm:pt>
    <dgm:pt modelId="{71A98B13-C80A-4CDD-84FE-A2DDE06F2791}" type="parTrans" cxnId="{659C34C6-35BD-4A37-A7EB-D3A8C91E2A15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62D97316-241A-4F90-A614-6BC52BB5921B}" type="sibTrans" cxnId="{659C34C6-35BD-4A37-A7EB-D3A8C91E2A15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82173E7A-7CBA-4153-938E-CB049F850612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Arial" panose="020B0604020202020204" pitchFamily="34" charset="0"/>
            <a:buChar char="-"/>
          </a:pPr>
          <a:r>
            <a:rPr lang="mn-MN" sz="14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   ХУДАЛДАН АВАХ АЖИЛЛАГААТАЙ ХОЛБООТОЙ МЭДЭЭЛЛИЙГ ШИЛЭН ДАНСНЫ НЭГДСЭН </a:t>
          </a:r>
        </a:p>
        <a:p>
          <a:pPr>
            <a:buFont typeface="Arial" panose="020B0604020202020204" pitchFamily="34" charset="0"/>
            <a:buChar char="-"/>
          </a:pPr>
          <a:r>
            <a:rPr lang="mn-MN" sz="14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ЦАХИМ ХУУДАС БОЛОН </a:t>
          </a:r>
          <a:r>
            <a:rPr lang="mn-MN" sz="1400" b="1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WWW.TENDER.GOV.MN</a:t>
          </a:r>
          <a:r>
            <a:rPr lang="mn-MN" sz="14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ХАЯГААР ДАВХАР МЭДЭЭЛДЭГЭЭС АЖЛЫН</a:t>
          </a:r>
        </a:p>
        <a:p>
          <a:pPr>
            <a:buFont typeface="Arial" panose="020B0604020202020204" pitchFamily="34" charset="0"/>
            <a:buChar char="-"/>
          </a:pPr>
          <a:r>
            <a:rPr lang="mn-MN" sz="14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АЧААЛАЛ ҮҮСГЭЖ МЭДЭЭЛЭЛ ДУТУУ БАЙРШИГДДАГ</a:t>
          </a:r>
          <a:endParaRPr lang="en-US" sz="1400" b="1" dirty="0">
            <a:solidFill>
              <a:schemeClr val="tx1"/>
            </a:solidFill>
          </a:endParaRPr>
        </a:p>
      </dgm:t>
    </dgm:pt>
    <dgm:pt modelId="{7AD090EE-CAC6-4D08-B0D3-BA5C81BFE493}" type="parTrans" cxnId="{A7B1E6C8-0B92-4C46-A42F-9DF2E4D2467B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87BC2EEC-FC8F-447C-9AD3-590EBAAEDEA5}" type="sibTrans" cxnId="{A7B1E6C8-0B92-4C46-A42F-9DF2E4D2467B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179E4E5A-3738-48C4-8905-C5139C6C4B8F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-"/>
          </a:pPr>
          <a:r>
            <a:rPr lang="mn-MN" sz="14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                 МЭДЭЭЛЖ БУЙ АЛБАН ТУШААЛТНУУД ӨӨРИЙН ЦАХИМ ХУУДАСТ МЭДЭЭЛЭЛ</a:t>
          </a:r>
          <a:endParaRPr lang="en-US" sz="1400" b="1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buFont typeface="Arial" panose="020B0604020202020204" pitchFamily="34" charset="0"/>
            <a:buChar char="-"/>
          </a:pPr>
          <a:r>
            <a:rPr lang="en-US" sz="14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mn-MN" sz="14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БАЙРШУУЛАХ МЭДЛЭГ, УР ЧАДВАРГҮЙ БАЙГААГААС МЭДЭЭЛЛИЙН ТЕХНОЛОГИЙН МЭРГЭЖИЛТНЭЭР ДАМЖУУЛАН МЭДЭЭЛЛЭСНЭЭС ХУГАЦААНДАА, ТОГТМОЛ МЭДЭЭЛЭГДДЭГГҮЙ</a:t>
          </a:r>
          <a:endParaRPr lang="en-US" sz="1400" b="1" dirty="0">
            <a:solidFill>
              <a:schemeClr val="tx1"/>
            </a:solidFill>
          </a:endParaRPr>
        </a:p>
      </dgm:t>
    </dgm:pt>
    <dgm:pt modelId="{6130DF20-AA4E-460C-9C8E-8834DCE3B16B}" type="parTrans" cxnId="{9C03B7B4-9806-4A97-973A-4B7793DB29CC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9B6222D3-11E5-4838-9367-9AFDFE16EF9D}" type="sibTrans" cxnId="{9C03B7B4-9806-4A97-973A-4B7793DB29CC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63C76047-0E1F-42EB-BFBD-2B35F0CF662E}" type="pres">
      <dgm:prSet presAssocID="{D2F9D7B3-59D6-41DC-831E-161AF43A0B73}" presName="linearFlow" presStyleCnt="0">
        <dgm:presLayoutVars>
          <dgm:dir/>
          <dgm:resizeHandles val="exact"/>
        </dgm:presLayoutVars>
      </dgm:prSet>
      <dgm:spPr/>
    </dgm:pt>
    <dgm:pt modelId="{A8C4CD36-8670-4253-8B01-177174FB326C}" type="pres">
      <dgm:prSet presAssocID="{68B347A4-3615-453A-A248-4BD82822D2D7}" presName="composite" presStyleCnt="0"/>
      <dgm:spPr/>
    </dgm:pt>
    <dgm:pt modelId="{0AE5F95D-70BC-47B9-83C5-BEE19430A755}" type="pres">
      <dgm:prSet presAssocID="{68B347A4-3615-453A-A248-4BD82822D2D7}" presName="imgShp" presStyleLbl="fgImgPlace1" presStyleIdx="0" presStyleCnt="4" custScaleX="152391" custScaleY="141306" custLinFactX="-100000" custLinFactNeighborX="-104749" custLinFactNeighborY="-183"/>
      <dgm:spPr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</dgm:spPr>
    </dgm:pt>
    <dgm:pt modelId="{81EA68ED-D484-42F7-B54D-66F19BA3370F}" type="pres">
      <dgm:prSet presAssocID="{68B347A4-3615-453A-A248-4BD82822D2D7}" presName="txShp" presStyleLbl="node1" presStyleIdx="0" presStyleCnt="4" custScaleX="146774" custScaleY="122608" custLinFactNeighborX="3401" custLinFactNeighborY="-36">
        <dgm:presLayoutVars>
          <dgm:bulletEnabled val="1"/>
        </dgm:presLayoutVars>
      </dgm:prSet>
      <dgm:spPr/>
    </dgm:pt>
    <dgm:pt modelId="{D0F4DBE3-DF9D-4AAF-AA3E-DA66ED43EA1D}" type="pres">
      <dgm:prSet presAssocID="{05D42D2B-D5A8-4E7D-B419-EE1B653897C6}" presName="spacing" presStyleCnt="0"/>
      <dgm:spPr/>
    </dgm:pt>
    <dgm:pt modelId="{85A5BA8C-518F-4478-B502-6530D6BD4DCA}" type="pres">
      <dgm:prSet presAssocID="{C2033F3F-089B-4D93-B49B-6E3B27C3A3AB}" presName="composite" presStyleCnt="0"/>
      <dgm:spPr/>
    </dgm:pt>
    <dgm:pt modelId="{4E5CBD73-A059-4208-ADDB-CD03CF06CDFB}" type="pres">
      <dgm:prSet presAssocID="{C2033F3F-089B-4D93-B49B-6E3B27C3A3AB}" presName="imgShp" presStyleLbl="fgImgPlace1" presStyleIdx="1" presStyleCnt="4" custScaleX="161978" custScaleY="166106" custLinFactX="-100000" custLinFactNeighborX="-102064"/>
      <dgm:spPr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</dgm:spPr>
    </dgm:pt>
    <dgm:pt modelId="{CE9743B9-1AB7-45AA-9B8F-B3D82C964C8E}" type="pres">
      <dgm:prSet presAssocID="{C2033F3F-089B-4D93-B49B-6E3B27C3A3AB}" presName="txShp" presStyleLbl="node1" presStyleIdx="1" presStyleCnt="4" custScaleX="147176" custScaleY="136622" custLinFactNeighborX="3200">
        <dgm:presLayoutVars>
          <dgm:bulletEnabled val="1"/>
        </dgm:presLayoutVars>
      </dgm:prSet>
      <dgm:spPr/>
    </dgm:pt>
    <dgm:pt modelId="{465F778A-C5F1-496B-993B-30C5681FA217}" type="pres">
      <dgm:prSet presAssocID="{62D97316-241A-4F90-A614-6BC52BB5921B}" presName="spacing" presStyleCnt="0"/>
      <dgm:spPr/>
    </dgm:pt>
    <dgm:pt modelId="{0C6BBCEE-2B7D-49BA-AB8E-EDE7CC1D676E}" type="pres">
      <dgm:prSet presAssocID="{82173E7A-7CBA-4153-938E-CB049F850612}" presName="composite" presStyleCnt="0"/>
      <dgm:spPr/>
    </dgm:pt>
    <dgm:pt modelId="{A5F2884E-022C-4331-9AC0-92F99D6BE23A}" type="pres">
      <dgm:prSet presAssocID="{82173E7A-7CBA-4153-938E-CB049F850612}" presName="imgShp" presStyleLbl="fgImgPlace1" presStyleIdx="2" presStyleCnt="4" custScaleX="177004" custScaleY="183393" custLinFactX="-100000" custLinFactNeighborX="-113187" custLinFactNeighborY="845"/>
      <dgm:spPr>
        <a:blipFill rotWithShape="1">
          <a:blip xmlns:r="http://schemas.openxmlformats.org/officeDocument/2006/relationships" r:embed="rId3"/>
          <a:srcRect/>
          <a:stretch>
            <a:fillRect l="-27000" r="-27000"/>
          </a:stretch>
        </a:blipFill>
      </dgm:spPr>
    </dgm:pt>
    <dgm:pt modelId="{9B0DE248-58E4-4DA2-A4E0-9C41AD8CAA83}" type="pres">
      <dgm:prSet presAssocID="{82173E7A-7CBA-4153-938E-CB049F850612}" presName="txShp" presStyleLbl="node1" presStyleIdx="2" presStyleCnt="4" custScaleX="146672" custScaleY="169113" custLinFactNeighborX="3200">
        <dgm:presLayoutVars>
          <dgm:bulletEnabled val="1"/>
        </dgm:presLayoutVars>
      </dgm:prSet>
      <dgm:spPr/>
    </dgm:pt>
    <dgm:pt modelId="{443626D1-92E8-48B0-B5CA-F60962AA0F71}" type="pres">
      <dgm:prSet presAssocID="{87BC2EEC-FC8F-447C-9AD3-590EBAAEDEA5}" presName="spacing" presStyleCnt="0"/>
      <dgm:spPr/>
    </dgm:pt>
    <dgm:pt modelId="{E42E8536-B7B8-45A1-A798-3D797C71CCFD}" type="pres">
      <dgm:prSet presAssocID="{179E4E5A-3738-48C4-8905-C5139C6C4B8F}" presName="composite" presStyleCnt="0"/>
      <dgm:spPr/>
    </dgm:pt>
    <dgm:pt modelId="{36F73D25-568F-4E28-BC74-7AA4419EC02F}" type="pres">
      <dgm:prSet presAssocID="{179E4E5A-3738-48C4-8905-C5139C6C4B8F}" presName="imgShp" presStyleLbl="fgImgPlace1" presStyleIdx="3" presStyleCnt="4" custScaleX="230630" custScaleY="219347" custLinFactX="-100000" custLinFactNeighborX="-103688" custLinFactNeighborY="1095"/>
      <dgm:spPr>
        <a:blipFill rotWithShape="1">
          <a:blip xmlns:r="http://schemas.openxmlformats.org/officeDocument/2006/relationships" r:embed="rId4"/>
          <a:srcRect/>
          <a:stretch>
            <a:fillRect l="-21000" r="-21000"/>
          </a:stretch>
        </a:blipFill>
      </dgm:spPr>
    </dgm:pt>
    <dgm:pt modelId="{82EDA89D-447A-44E5-9A99-A8422D69BA57}" type="pres">
      <dgm:prSet presAssocID="{179E4E5A-3738-48C4-8905-C5139C6C4B8F}" presName="txShp" presStyleLbl="node1" presStyleIdx="3" presStyleCnt="4" custScaleX="150376" custScaleY="215451">
        <dgm:presLayoutVars>
          <dgm:bulletEnabled val="1"/>
        </dgm:presLayoutVars>
      </dgm:prSet>
      <dgm:spPr/>
    </dgm:pt>
  </dgm:ptLst>
  <dgm:cxnLst>
    <dgm:cxn modelId="{73691609-2425-454E-8B57-A613E36C44A9}" srcId="{D2F9D7B3-59D6-41DC-831E-161AF43A0B73}" destId="{68B347A4-3615-453A-A248-4BD82822D2D7}" srcOrd="0" destOrd="0" parTransId="{FB05084E-9EFE-4C85-BBA4-4104226987E8}" sibTransId="{05D42D2B-D5A8-4E7D-B419-EE1B653897C6}"/>
    <dgm:cxn modelId="{72FC597F-5999-44BF-BD43-0C71F0C1A8DE}" type="presOf" srcId="{D2F9D7B3-59D6-41DC-831E-161AF43A0B73}" destId="{63C76047-0E1F-42EB-BFBD-2B35F0CF662E}" srcOrd="0" destOrd="0" presId="urn:microsoft.com/office/officeart/2005/8/layout/vList3"/>
    <dgm:cxn modelId="{446DB69A-D27F-41F9-B8F5-8491BE81B512}" type="presOf" srcId="{68B347A4-3615-453A-A248-4BD82822D2D7}" destId="{81EA68ED-D484-42F7-B54D-66F19BA3370F}" srcOrd="0" destOrd="0" presId="urn:microsoft.com/office/officeart/2005/8/layout/vList3"/>
    <dgm:cxn modelId="{9C03B7B4-9806-4A97-973A-4B7793DB29CC}" srcId="{D2F9D7B3-59D6-41DC-831E-161AF43A0B73}" destId="{179E4E5A-3738-48C4-8905-C5139C6C4B8F}" srcOrd="3" destOrd="0" parTransId="{6130DF20-AA4E-460C-9C8E-8834DCE3B16B}" sibTransId="{9B6222D3-11E5-4838-9367-9AFDFE16EF9D}"/>
    <dgm:cxn modelId="{181B81B6-4B67-4404-9B49-46B7446B3C86}" type="presOf" srcId="{82173E7A-7CBA-4153-938E-CB049F850612}" destId="{9B0DE248-58E4-4DA2-A4E0-9C41AD8CAA83}" srcOrd="0" destOrd="0" presId="urn:microsoft.com/office/officeart/2005/8/layout/vList3"/>
    <dgm:cxn modelId="{5CCDFDBD-A21F-40AC-AF91-B9AA60C60D5A}" type="presOf" srcId="{C2033F3F-089B-4D93-B49B-6E3B27C3A3AB}" destId="{CE9743B9-1AB7-45AA-9B8F-B3D82C964C8E}" srcOrd="0" destOrd="0" presId="urn:microsoft.com/office/officeart/2005/8/layout/vList3"/>
    <dgm:cxn modelId="{FBD20ABE-61D3-43F3-9BE7-2CCD8F4A2211}" type="presOf" srcId="{179E4E5A-3738-48C4-8905-C5139C6C4B8F}" destId="{82EDA89D-447A-44E5-9A99-A8422D69BA57}" srcOrd="0" destOrd="0" presId="urn:microsoft.com/office/officeart/2005/8/layout/vList3"/>
    <dgm:cxn modelId="{659C34C6-35BD-4A37-A7EB-D3A8C91E2A15}" srcId="{D2F9D7B3-59D6-41DC-831E-161AF43A0B73}" destId="{C2033F3F-089B-4D93-B49B-6E3B27C3A3AB}" srcOrd="1" destOrd="0" parTransId="{71A98B13-C80A-4CDD-84FE-A2DDE06F2791}" sibTransId="{62D97316-241A-4F90-A614-6BC52BB5921B}"/>
    <dgm:cxn modelId="{A7B1E6C8-0B92-4C46-A42F-9DF2E4D2467B}" srcId="{D2F9D7B3-59D6-41DC-831E-161AF43A0B73}" destId="{82173E7A-7CBA-4153-938E-CB049F850612}" srcOrd="2" destOrd="0" parTransId="{7AD090EE-CAC6-4D08-B0D3-BA5C81BFE493}" sibTransId="{87BC2EEC-FC8F-447C-9AD3-590EBAAEDEA5}"/>
    <dgm:cxn modelId="{011AD1A6-C444-4BC3-AACD-7B98BFB8AA4E}" type="presParOf" srcId="{63C76047-0E1F-42EB-BFBD-2B35F0CF662E}" destId="{A8C4CD36-8670-4253-8B01-177174FB326C}" srcOrd="0" destOrd="0" presId="urn:microsoft.com/office/officeart/2005/8/layout/vList3"/>
    <dgm:cxn modelId="{5ADBF806-46C9-42BD-93C8-17E7CD758451}" type="presParOf" srcId="{A8C4CD36-8670-4253-8B01-177174FB326C}" destId="{0AE5F95D-70BC-47B9-83C5-BEE19430A755}" srcOrd="0" destOrd="0" presId="urn:microsoft.com/office/officeart/2005/8/layout/vList3"/>
    <dgm:cxn modelId="{608BC0F6-1BF5-453E-8849-D0635262F92E}" type="presParOf" srcId="{A8C4CD36-8670-4253-8B01-177174FB326C}" destId="{81EA68ED-D484-42F7-B54D-66F19BA3370F}" srcOrd="1" destOrd="0" presId="urn:microsoft.com/office/officeart/2005/8/layout/vList3"/>
    <dgm:cxn modelId="{19968253-F44B-4421-AEB1-BC2AFD3E87EC}" type="presParOf" srcId="{63C76047-0E1F-42EB-BFBD-2B35F0CF662E}" destId="{D0F4DBE3-DF9D-4AAF-AA3E-DA66ED43EA1D}" srcOrd="1" destOrd="0" presId="urn:microsoft.com/office/officeart/2005/8/layout/vList3"/>
    <dgm:cxn modelId="{8B6F5A0E-B778-44FE-AF50-4F1018BBE3D7}" type="presParOf" srcId="{63C76047-0E1F-42EB-BFBD-2B35F0CF662E}" destId="{85A5BA8C-518F-4478-B502-6530D6BD4DCA}" srcOrd="2" destOrd="0" presId="urn:microsoft.com/office/officeart/2005/8/layout/vList3"/>
    <dgm:cxn modelId="{1A949BBD-467F-4CC5-8C19-BEC77DBF20C9}" type="presParOf" srcId="{85A5BA8C-518F-4478-B502-6530D6BD4DCA}" destId="{4E5CBD73-A059-4208-ADDB-CD03CF06CDFB}" srcOrd="0" destOrd="0" presId="urn:microsoft.com/office/officeart/2005/8/layout/vList3"/>
    <dgm:cxn modelId="{E00188E4-F903-498A-8B0F-ADAB0901C9D3}" type="presParOf" srcId="{85A5BA8C-518F-4478-B502-6530D6BD4DCA}" destId="{CE9743B9-1AB7-45AA-9B8F-B3D82C964C8E}" srcOrd="1" destOrd="0" presId="urn:microsoft.com/office/officeart/2005/8/layout/vList3"/>
    <dgm:cxn modelId="{4E7799FA-DB12-487B-B753-E1D1B56995F1}" type="presParOf" srcId="{63C76047-0E1F-42EB-BFBD-2B35F0CF662E}" destId="{465F778A-C5F1-496B-993B-30C5681FA217}" srcOrd="3" destOrd="0" presId="urn:microsoft.com/office/officeart/2005/8/layout/vList3"/>
    <dgm:cxn modelId="{09519416-097C-49F8-9DEC-8E928DC3099F}" type="presParOf" srcId="{63C76047-0E1F-42EB-BFBD-2B35F0CF662E}" destId="{0C6BBCEE-2B7D-49BA-AB8E-EDE7CC1D676E}" srcOrd="4" destOrd="0" presId="urn:microsoft.com/office/officeart/2005/8/layout/vList3"/>
    <dgm:cxn modelId="{CFD4866D-491F-4842-814B-C2528F12AB93}" type="presParOf" srcId="{0C6BBCEE-2B7D-49BA-AB8E-EDE7CC1D676E}" destId="{A5F2884E-022C-4331-9AC0-92F99D6BE23A}" srcOrd="0" destOrd="0" presId="urn:microsoft.com/office/officeart/2005/8/layout/vList3"/>
    <dgm:cxn modelId="{19936156-406B-4F9A-AAF3-4C476C67AF42}" type="presParOf" srcId="{0C6BBCEE-2B7D-49BA-AB8E-EDE7CC1D676E}" destId="{9B0DE248-58E4-4DA2-A4E0-9C41AD8CAA83}" srcOrd="1" destOrd="0" presId="urn:microsoft.com/office/officeart/2005/8/layout/vList3"/>
    <dgm:cxn modelId="{C607BDFA-86BB-47E4-BE6A-5B3829F8FA4E}" type="presParOf" srcId="{63C76047-0E1F-42EB-BFBD-2B35F0CF662E}" destId="{443626D1-92E8-48B0-B5CA-F60962AA0F71}" srcOrd="5" destOrd="0" presId="urn:microsoft.com/office/officeart/2005/8/layout/vList3"/>
    <dgm:cxn modelId="{39065972-8A0C-4A09-AE3F-678A7743CC6C}" type="presParOf" srcId="{63C76047-0E1F-42EB-BFBD-2B35F0CF662E}" destId="{E42E8536-B7B8-45A1-A798-3D797C71CCFD}" srcOrd="6" destOrd="0" presId="urn:microsoft.com/office/officeart/2005/8/layout/vList3"/>
    <dgm:cxn modelId="{5CCDCAE5-B300-405B-9CB2-8AC6FC846621}" type="presParOf" srcId="{E42E8536-B7B8-45A1-A798-3D797C71CCFD}" destId="{36F73D25-568F-4E28-BC74-7AA4419EC02F}" srcOrd="0" destOrd="0" presId="urn:microsoft.com/office/officeart/2005/8/layout/vList3"/>
    <dgm:cxn modelId="{54DD2493-5BF8-47E6-AA36-E1B2D6BA7BB3}" type="presParOf" srcId="{E42E8536-B7B8-45A1-A798-3D797C71CCFD}" destId="{82EDA89D-447A-44E5-9A99-A8422D69BA5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AEEE8-F2AF-406D-A088-23F6A335A0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D0B8BD-129B-4DB6-8525-51B6398DAB39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mn-MN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Шилэн дансны тухай хуулийн 3 дугаар зүйлийн 3.1.1, 3.1.2-т заасан байгууллагууд 6 дугаар зүйлийн 6.1 дэх хэсэгт заасан мэдээллийг бүрэн байршуулдаггүй.</a:t>
          </a:r>
          <a:endParaRPr lang="en-US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187E35-3228-4A1B-A524-79BE43434676}" type="parTrans" cxnId="{1C60C426-7EAA-44FA-B30D-7E64094E720D}">
      <dgm:prSet/>
      <dgm:spPr/>
      <dgm:t>
        <a:bodyPr/>
        <a:lstStyle/>
        <a:p>
          <a:endParaRPr lang="en-US" sz="2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9847110-4306-450D-B028-110DDA8B2D67}" type="sibTrans" cxnId="{1C60C426-7EAA-44FA-B30D-7E64094E720D}">
      <dgm:prSet/>
      <dgm:spPr/>
      <dgm:t>
        <a:bodyPr/>
        <a:lstStyle/>
        <a:p>
          <a:endParaRPr lang="en-US" sz="2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780B487-84D6-4A5B-8A0A-8237EC753060}" type="pres">
      <dgm:prSet presAssocID="{6CFAEEE8-F2AF-406D-A088-23F6A335A035}" presName="linear" presStyleCnt="0">
        <dgm:presLayoutVars>
          <dgm:animLvl val="lvl"/>
          <dgm:resizeHandles val="exact"/>
        </dgm:presLayoutVars>
      </dgm:prSet>
      <dgm:spPr/>
    </dgm:pt>
    <dgm:pt modelId="{27E15D39-347E-4DD4-A206-EA0F0CFFCB91}" type="pres">
      <dgm:prSet presAssocID="{C1D0B8BD-129B-4DB6-8525-51B6398DAB39}" presName="parentText" presStyleLbl="node1" presStyleIdx="0" presStyleCnt="1" custLinFactNeighborX="345" custLinFactNeighborY="-9263">
        <dgm:presLayoutVars>
          <dgm:chMax val="0"/>
          <dgm:bulletEnabled val="1"/>
        </dgm:presLayoutVars>
      </dgm:prSet>
      <dgm:spPr/>
    </dgm:pt>
  </dgm:ptLst>
  <dgm:cxnLst>
    <dgm:cxn modelId="{1C60C426-7EAA-44FA-B30D-7E64094E720D}" srcId="{6CFAEEE8-F2AF-406D-A088-23F6A335A035}" destId="{C1D0B8BD-129B-4DB6-8525-51B6398DAB39}" srcOrd="0" destOrd="0" parTransId="{58187E35-3228-4A1B-A524-79BE43434676}" sibTransId="{D9847110-4306-450D-B028-110DDA8B2D67}"/>
    <dgm:cxn modelId="{268A9137-A690-4FD9-8A16-DD547E695EC7}" type="presOf" srcId="{C1D0B8BD-129B-4DB6-8525-51B6398DAB39}" destId="{27E15D39-347E-4DD4-A206-EA0F0CFFCB91}" srcOrd="0" destOrd="0" presId="urn:microsoft.com/office/officeart/2005/8/layout/vList2"/>
    <dgm:cxn modelId="{0353C097-2298-42FE-AC45-915B65420D6B}" type="presOf" srcId="{6CFAEEE8-F2AF-406D-A088-23F6A335A035}" destId="{3780B487-84D6-4A5B-8A0A-8237EC753060}" srcOrd="0" destOrd="0" presId="urn:microsoft.com/office/officeart/2005/8/layout/vList2"/>
    <dgm:cxn modelId="{1430A40F-DF5D-4C8F-9D17-556629139B8A}" type="presParOf" srcId="{3780B487-84D6-4A5B-8A0A-8237EC753060}" destId="{27E15D39-347E-4DD4-A206-EA0F0CFFCB91}" srcOrd="0" destOrd="0" presId="urn:microsoft.com/office/officeart/2005/8/layout/vList2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B00D31-2BB2-4BA8-A80C-43AC50C4818D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5C063-7B39-43C0-A8C3-82F13B057DC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mn-M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Хуулийн 6 дугаар зүйлийн 6.1 дэх заалт </a:t>
          </a:r>
          <a:endParaRPr lang="en-US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A6175-7F45-4C3A-83A9-3623A4C644F8}" type="parTrans" cxnId="{ED2D5029-2D93-4202-9651-A02FC82EDE3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9725719-A765-484F-9AA9-8DA2C79D7515}" type="sibTrans" cxnId="{ED2D5029-2D93-4202-9651-A02FC82EDE3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C1FB2A5-95FF-4584-80B3-BEC080040F1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төсвийн хэмнэлт, хэтрэлт, түүний шалтгаан тайлбарыг </a:t>
          </a:r>
          <a:r>
            <a:rPr lang="mn-MN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928</a:t>
          </a:r>
          <a:r>
            <a:rPr lang="mn-MN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байгууллага буюу 20.4 хувь</a:t>
          </a:r>
          <a:endParaRPr lang="en-US" sz="1600" dirty="0">
            <a:solidFill>
              <a:schemeClr val="tx1"/>
            </a:solidFill>
          </a:endParaRPr>
        </a:p>
      </dgm:t>
    </dgm:pt>
    <dgm:pt modelId="{B61D696F-5187-4B64-8A06-56BAE4E066AD}" type="parTrans" cxnId="{EE234C35-5156-4641-A494-005222794F6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D819D38-C9D7-44E9-870B-7FE74EFFCC8E}" type="sibTrans" cxnId="{EE234C35-5156-4641-A494-005222794F6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1201BD6-0CC6-4C3A-AF1C-FAFE83292C1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ТЕЗ-ийн санхүүгийн тайланд хийсэн аудитын дүгнэлтийг 726 байгууллага буюу 21.9 хувь </a:t>
          </a:r>
          <a:endParaRPr lang="en-US" sz="1600" dirty="0">
            <a:solidFill>
              <a:schemeClr val="tx1"/>
            </a:solidFill>
          </a:endParaRPr>
        </a:p>
      </dgm:t>
    </dgm:pt>
    <dgm:pt modelId="{942B9E01-5A16-47F9-9883-F30D46F01040}" type="parTrans" cxnId="{C414F2B5-3650-4104-8FB6-DD417FB8B89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C117431-22EF-4EE8-9C68-B47D9CE763CE}" type="sibTrans" cxnId="{C414F2B5-3650-4104-8FB6-DD417FB8B89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84CC434-39F9-43CA-833C-CA799D4204C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Тухайн жилийн төсвийг 515 байгууллага буюу 10.6 хувь </a:t>
          </a:r>
          <a:endParaRPr lang="en-US" sz="1600" dirty="0">
            <a:solidFill>
              <a:schemeClr val="tx1"/>
            </a:solidFill>
          </a:endParaRPr>
        </a:p>
      </dgm:t>
    </dgm:pt>
    <dgm:pt modelId="{B920FBD9-5CA5-45C4-9370-403CE69A7A84}" type="parTrans" cxnId="{4E7C6CC6-AEF2-4795-ADFF-1E0AEAB1581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D87AEAF-8E6B-4188-A7AD-059D9B4D4839}" type="sibTrans" cxnId="{4E7C6CC6-AEF2-4795-ADFF-1E0AEAB1581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5E0179E-2A35-4F07-B4BB-80383FFAA7C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Төсвийн гүйцэтгэлийг 12 сарын дунджаар 212 байгууллага буюу 4.4 хувь</a:t>
          </a:r>
          <a:endParaRPr lang="en-US" sz="1600" dirty="0">
            <a:solidFill>
              <a:schemeClr val="tx1"/>
            </a:solidFill>
          </a:endParaRPr>
        </a:p>
      </dgm:t>
    </dgm:pt>
    <dgm:pt modelId="{D022CCE1-AB78-4301-9A8B-C3A60B96FA04}" type="parTrans" cxnId="{2337F713-C5A5-4B7B-8CDF-E4E817ABE5A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3ACFF1A-2050-418E-9692-A8481B2F3EA0}" type="sibTrans" cxnId="{2337F713-C5A5-4B7B-8CDF-E4E817ABE5A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6842259-B1B5-435F-9BC8-4AE9A11FA96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Төсвийн төслийг 1058 байгууллага буюу 22.1 хувь </a:t>
          </a:r>
          <a:endParaRPr lang="en-US" sz="1600" dirty="0">
            <a:solidFill>
              <a:schemeClr val="tx1"/>
            </a:solidFill>
          </a:endParaRPr>
        </a:p>
      </dgm:t>
    </dgm:pt>
    <dgm:pt modelId="{5E4F15AE-6610-48F7-B3BA-651A3B55F599}" type="parTrans" cxnId="{AC5305DE-1CDA-4A6F-9813-931DEB1276E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B21DF18-FE5B-4878-B299-03838784D7D4}" type="sibTrans" cxnId="{AC5305DE-1CDA-4A6F-9813-931DEB1276E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6F39C50-E185-433C-B39C-242164187B3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Хагас жилийн санхүүгийн тайланг 612 байгууллага </a:t>
          </a:r>
          <a:r>
            <a:rPr lang="mn-MN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буюу</a:t>
          </a:r>
          <a:r>
            <a:rPr lang="mn-MN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13.8 хувь, бүтэн жилийн санхүүгийн тайланг 897 байгууллага буюу 20.8 хувь </a:t>
          </a:r>
          <a:endParaRPr lang="en-US" sz="1600" dirty="0">
            <a:solidFill>
              <a:schemeClr val="tx1"/>
            </a:solidFill>
          </a:endParaRPr>
        </a:p>
      </dgm:t>
    </dgm:pt>
    <dgm:pt modelId="{8531515B-7335-4ADC-8517-0A2D179B6E34}" type="parTrans" cxnId="{BF9655AA-94E3-491C-A1D6-A5209EDF25A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3982E11-567D-4B9F-83DE-15EBB0D78AE2}" type="sibTrans" cxnId="{BF9655AA-94E3-491C-A1D6-A5209EDF25A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1122E59-B0B0-4782-B706-A0E95B91D7E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Аудитын дүгнэлтийн мөрөөр авч </a:t>
          </a:r>
          <a:r>
            <a:rPr lang="mn-MN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хэрэгжүүлсэн</a:t>
          </a:r>
          <a:r>
            <a:rPr lang="mn-MN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арга хэмжээг 943 байгууллага буюу 28.8 хувь </a:t>
          </a:r>
          <a:endParaRPr lang="en-US" sz="1600" dirty="0">
            <a:solidFill>
              <a:schemeClr val="tx1"/>
            </a:solidFill>
          </a:endParaRPr>
        </a:p>
      </dgm:t>
    </dgm:pt>
    <dgm:pt modelId="{CA8B9707-8262-4DE2-B380-3F714AC76EB3}" type="parTrans" cxnId="{8AAD62D3-7609-4BE8-B77E-0F9135E4264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89E2307-020F-4F9E-873F-592730CD143E}" type="sibTrans" cxnId="{8AAD62D3-7609-4BE8-B77E-0F9135E4264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5189197-E337-4904-95B9-6C3C46DB90C1}" type="pres">
      <dgm:prSet presAssocID="{48B00D31-2BB2-4BA8-A80C-43AC50C4818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8C43568-4E0F-4597-B6A8-112D570A4794}" type="pres">
      <dgm:prSet presAssocID="{ECC5C063-7B39-43C0-A8C3-82F13B057DCD}" presName="singleCycle" presStyleCnt="0"/>
      <dgm:spPr/>
    </dgm:pt>
    <dgm:pt modelId="{D43BD7F1-FEF2-497E-9570-CD6FA7139236}" type="pres">
      <dgm:prSet presAssocID="{ECC5C063-7B39-43C0-A8C3-82F13B057DCD}" presName="singleCenter" presStyleLbl="node1" presStyleIdx="0" presStyleCnt="8" custScaleX="142826" custScaleY="71410">
        <dgm:presLayoutVars>
          <dgm:chMax val="7"/>
          <dgm:chPref val="7"/>
        </dgm:presLayoutVars>
      </dgm:prSet>
      <dgm:spPr/>
    </dgm:pt>
    <dgm:pt modelId="{6E8439D2-6608-445E-96EB-C3B9B7F1BA68}" type="pres">
      <dgm:prSet presAssocID="{B61D696F-5187-4B64-8A06-56BAE4E066AD}" presName="Name56" presStyleLbl="parChTrans1D2" presStyleIdx="0" presStyleCnt="7"/>
      <dgm:spPr/>
    </dgm:pt>
    <dgm:pt modelId="{0E0EEFB6-1A4F-4815-AC1E-F6A3B176B3DC}" type="pres">
      <dgm:prSet presAssocID="{6C1FB2A5-95FF-4584-80B3-BEC080040F13}" presName="text0" presStyleLbl="node1" presStyleIdx="1" presStyleCnt="8" custScaleX="229244" custScaleY="137028" custRadScaleRad="90274" custRadScaleInc="10672">
        <dgm:presLayoutVars>
          <dgm:bulletEnabled val="1"/>
        </dgm:presLayoutVars>
      </dgm:prSet>
      <dgm:spPr/>
    </dgm:pt>
    <dgm:pt modelId="{B79DF4D0-C227-4DA0-B9C2-282F8590CFD0}" type="pres">
      <dgm:prSet presAssocID="{B920FBD9-5CA5-45C4-9370-403CE69A7A84}" presName="Name56" presStyleLbl="parChTrans1D2" presStyleIdx="1" presStyleCnt="7"/>
      <dgm:spPr/>
    </dgm:pt>
    <dgm:pt modelId="{4292E04F-218F-4CF5-B6B2-43F6CC0139CC}" type="pres">
      <dgm:prSet presAssocID="{E84CC434-39F9-43CA-833C-CA799D4204C8}" presName="text0" presStyleLbl="node1" presStyleIdx="2" presStyleCnt="8" custScaleX="224072" custScaleY="123074" custRadScaleRad="157069" custRadScaleInc="13786">
        <dgm:presLayoutVars>
          <dgm:bulletEnabled val="1"/>
        </dgm:presLayoutVars>
      </dgm:prSet>
      <dgm:spPr/>
    </dgm:pt>
    <dgm:pt modelId="{68C54138-F56B-4794-B66E-86FE3F060DDF}" type="pres">
      <dgm:prSet presAssocID="{942B9E01-5A16-47F9-9883-F30D46F01040}" presName="Name56" presStyleLbl="parChTrans1D2" presStyleIdx="2" presStyleCnt="7"/>
      <dgm:spPr/>
    </dgm:pt>
    <dgm:pt modelId="{272DEE69-EE11-4C70-B2D5-7147D00A5B6C}" type="pres">
      <dgm:prSet presAssocID="{71201BD6-0CC6-4C3A-AF1C-FAFE83292C11}" presName="text0" presStyleLbl="node1" presStyleIdx="3" presStyleCnt="8" custScaleX="197605" custScaleY="171083" custRadScaleRad="136941" custRadScaleInc="-49291">
        <dgm:presLayoutVars>
          <dgm:bulletEnabled val="1"/>
        </dgm:presLayoutVars>
      </dgm:prSet>
      <dgm:spPr/>
    </dgm:pt>
    <dgm:pt modelId="{D4FA38BF-10F1-440F-926C-D3755DB9A9AB}" type="pres">
      <dgm:prSet presAssocID="{D022CCE1-AB78-4301-9A8B-C3A60B96FA04}" presName="Name56" presStyleLbl="parChTrans1D2" presStyleIdx="3" presStyleCnt="7"/>
      <dgm:spPr/>
    </dgm:pt>
    <dgm:pt modelId="{0460C1F4-DF0E-4F4D-8C4F-C5D4B2E5B4F5}" type="pres">
      <dgm:prSet presAssocID="{E5E0179E-2A35-4F07-B4BB-80383FFAA7CB}" presName="text0" presStyleLbl="node1" presStyleIdx="4" presStyleCnt="8" custScaleX="229531" custScaleY="132622" custRadScaleRad="97330" custRadScaleInc="-28887">
        <dgm:presLayoutVars>
          <dgm:bulletEnabled val="1"/>
        </dgm:presLayoutVars>
      </dgm:prSet>
      <dgm:spPr/>
    </dgm:pt>
    <dgm:pt modelId="{42B88F33-4661-4CEC-AE19-0936CEE68987}" type="pres">
      <dgm:prSet presAssocID="{5E4F15AE-6610-48F7-B3BA-651A3B55F599}" presName="Name56" presStyleLbl="parChTrans1D2" presStyleIdx="4" presStyleCnt="7"/>
      <dgm:spPr/>
    </dgm:pt>
    <dgm:pt modelId="{500E4EB1-0F73-4C2D-8DA4-ADE5EB3BF9F3}" type="pres">
      <dgm:prSet presAssocID="{66842259-B1B5-435F-9BC8-4AE9A11FA967}" presName="text0" presStyleLbl="node1" presStyleIdx="5" presStyleCnt="8" custScaleX="224882" custScaleY="132619" custRadScaleRad="108562" custRadScaleInc="54434">
        <dgm:presLayoutVars>
          <dgm:bulletEnabled val="1"/>
        </dgm:presLayoutVars>
      </dgm:prSet>
      <dgm:spPr/>
    </dgm:pt>
    <dgm:pt modelId="{A934AB3A-CB34-4511-9DB9-65263ECB6C68}" type="pres">
      <dgm:prSet presAssocID="{8531515B-7335-4ADC-8517-0A2D179B6E34}" presName="Name56" presStyleLbl="parChTrans1D2" presStyleIdx="5" presStyleCnt="7"/>
      <dgm:spPr/>
    </dgm:pt>
    <dgm:pt modelId="{ACFA92C2-61E0-4756-9ECA-57E9A2BEA9FA}" type="pres">
      <dgm:prSet presAssocID="{E6F39C50-E185-433C-B39C-242164187B3B}" presName="text0" presStyleLbl="node1" presStyleIdx="6" presStyleCnt="8" custScaleX="268773" custScaleY="158095" custRadScaleRad="141899" custRadScaleInc="52337">
        <dgm:presLayoutVars>
          <dgm:bulletEnabled val="1"/>
        </dgm:presLayoutVars>
      </dgm:prSet>
      <dgm:spPr/>
    </dgm:pt>
    <dgm:pt modelId="{B4D14B26-7B39-47EE-81F6-8E6BACD3E3C5}" type="pres">
      <dgm:prSet presAssocID="{CA8B9707-8262-4DE2-B380-3F714AC76EB3}" presName="Name56" presStyleLbl="parChTrans1D2" presStyleIdx="6" presStyleCnt="7"/>
      <dgm:spPr/>
    </dgm:pt>
    <dgm:pt modelId="{5038AC8A-81BF-4991-A0CB-E3BF5D5BA107}" type="pres">
      <dgm:prSet presAssocID="{51122E59-B0B0-4782-B706-A0E95B91D7EB}" presName="text0" presStyleLbl="node1" presStyleIdx="7" presStyleCnt="8" custScaleX="265262" custScaleY="121927" custRadScaleRad="160340" custRadScaleInc="-18711">
        <dgm:presLayoutVars>
          <dgm:bulletEnabled val="1"/>
        </dgm:presLayoutVars>
      </dgm:prSet>
      <dgm:spPr/>
    </dgm:pt>
  </dgm:ptLst>
  <dgm:cxnLst>
    <dgm:cxn modelId="{1DBB6A05-3F79-4548-AA57-F2F2166A60F2}" type="presOf" srcId="{E6F39C50-E185-433C-B39C-242164187B3B}" destId="{ACFA92C2-61E0-4756-9ECA-57E9A2BEA9FA}" srcOrd="0" destOrd="0" presId="urn:microsoft.com/office/officeart/2008/layout/RadialCluster"/>
    <dgm:cxn modelId="{2337F713-C5A5-4B7B-8CDF-E4E817ABE5AA}" srcId="{ECC5C063-7B39-43C0-A8C3-82F13B057DCD}" destId="{E5E0179E-2A35-4F07-B4BB-80383FFAA7CB}" srcOrd="3" destOrd="0" parTransId="{D022CCE1-AB78-4301-9A8B-C3A60B96FA04}" sibTransId="{E3ACFF1A-2050-418E-9692-A8481B2F3EA0}"/>
    <dgm:cxn modelId="{4853DE17-8C55-48B4-9A2B-0AFDD9AD84CB}" type="presOf" srcId="{D022CCE1-AB78-4301-9A8B-C3A60B96FA04}" destId="{D4FA38BF-10F1-440F-926C-D3755DB9A9AB}" srcOrd="0" destOrd="0" presId="urn:microsoft.com/office/officeart/2008/layout/RadialCluster"/>
    <dgm:cxn modelId="{B2334E26-E291-4F5E-AB86-E4FA508E10A0}" type="presOf" srcId="{6C1FB2A5-95FF-4584-80B3-BEC080040F13}" destId="{0E0EEFB6-1A4F-4815-AC1E-F6A3B176B3DC}" srcOrd="0" destOrd="0" presId="urn:microsoft.com/office/officeart/2008/layout/RadialCluster"/>
    <dgm:cxn modelId="{ED2D5029-2D93-4202-9651-A02FC82EDE36}" srcId="{48B00D31-2BB2-4BA8-A80C-43AC50C4818D}" destId="{ECC5C063-7B39-43C0-A8C3-82F13B057DCD}" srcOrd="0" destOrd="0" parTransId="{E02A6175-7F45-4C3A-83A9-3623A4C644F8}" sibTransId="{79725719-A765-484F-9AA9-8DA2C79D7515}"/>
    <dgm:cxn modelId="{6B7EF32D-ABBD-4F38-87DE-F68FA85E97B9}" type="presOf" srcId="{942B9E01-5A16-47F9-9883-F30D46F01040}" destId="{68C54138-F56B-4794-B66E-86FE3F060DDF}" srcOrd="0" destOrd="0" presId="urn:microsoft.com/office/officeart/2008/layout/RadialCluster"/>
    <dgm:cxn modelId="{92EFE231-4833-46CE-AB9B-DBA6BF348B12}" type="presOf" srcId="{E5E0179E-2A35-4F07-B4BB-80383FFAA7CB}" destId="{0460C1F4-DF0E-4F4D-8C4F-C5D4B2E5B4F5}" srcOrd="0" destOrd="0" presId="urn:microsoft.com/office/officeart/2008/layout/RadialCluster"/>
    <dgm:cxn modelId="{EE234C35-5156-4641-A494-005222794F65}" srcId="{ECC5C063-7B39-43C0-A8C3-82F13B057DCD}" destId="{6C1FB2A5-95FF-4584-80B3-BEC080040F13}" srcOrd="0" destOrd="0" parTransId="{B61D696F-5187-4B64-8A06-56BAE4E066AD}" sibTransId="{BD819D38-C9D7-44E9-870B-7FE74EFFCC8E}"/>
    <dgm:cxn modelId="{F5F3A75C-2B1B-4FE2-898B-4FD72B1EE6E6}" type="presOf" srcId="{66842259-B1B5-435F-9BC8-4AE9A11FA967}" destId="{500E4EB1-0F73-4C2D-8DA4-ADE5EB3BF9F3}" srcOrd="0" destOrd="0" presId="urn:microsoft.com/office/officeart/2008/layout/RadialCluster"/>
    <dgm:cxn modelId="{D53B7E6B-24F6-4DF0-B9C3-04BBA51152C0}" type="presOf" srcId="{51122E59-B0B0-4782-B706-A0E95B91D7EB}" destId="{5038AC8A-81BF-4991-A0CB-E3BF5D5BA107}" srcOrd="0" destOrd="0" presId="urn:microsoft.com/office/officeart/2008/layout/RadialCluster"/>
    <dgm:cxn modelId="{01C5876B-8EED-436A-958A-CB9B8D4AFBA3}" type="presOf" srcId="{E84CC434-39F9-43CA-833C-CA799D4204C8}" destId="{4292E04F-218F-4CF5-B6B2-43F6CC0139CC}" srcOrd="0" destOrd="0" presId="urn:microsoft.com/office/officeart/2008/layout/RadialCluster"/>
    <dgm:cxn modelId="{651DC86C-9BFB-4289-B87E-A47B8F1D4D69}" type="presOf" srcId="{B61D696F-5187-4B64-8A06-56BAE4E066AD}" destId="{6E8439D2-6608-445E-96EB-C3B9B7F1BA68}" srcOrd="0" destOrd="0" presId="urn:microsoft.com/office/officeart/2008/layout/RadialCluster"/>
    <dgm:cxn modelId="{0AFC9998-CF4D-44A0-AE2D-30E7CB08F205}" type="presOf" srcId="{ECC5C063-7B39-43C0-A8C3-82F13B057DCD}" destId="{D43BD7F1-FEF2-497E-9570-CD6FA7139236}" srcOrd="0" destOrd="0" presId="urn:microsoft.com/office/officeart/2008/layout/RadialCluster"/>
    <dgm:cxn modelId="{9561889C-B0AE-4CFF-99B4-61A5097F8B57}" type="presOf" srcId="{71201BD6-0CC6-4C3A-AF1C-FAFE83292C11}" destId="{272DEE69-EE11-4C70-B2D5-7147D00A5B6C}" srcOrd="0" destOrd="0" presId="urn:microsoft.com/office/officeart/2008/layout/RadialCluster"/>
    <dgm:cxn modelId="{0544A0A4-D90D-4BDE-BB65-846E2046A352}" type="presOf" srcId="{CA8B9707-8262-4DE2-B380-3F714AC76EB3}" destId="{B4D14B26-7B39-47EE-81F6-8E6BACD3E3C5}" srcOrd="0" destOrd="0" presId="urn:microsoft.com/office/officeart/2008/layout/RadialCluster"/>
    <dgm:cxn modelId="{BF9655AA-94E3-491C-A1D6-A5209EDF25A3}" srcId="{ECC5C063-7B39-43C0-A8C3-82F13B057DCD}" destId="{E6F39C50-E185-433C-B39C-242164187B3B}" srcOrd="5" destOrd="0" parTransId="{8531515B-7335-4ADC-8517-0A2D179B6E34}" sibTransId="{A3982E11-567D-4B9F-83DE-15EBB0D78AE2}"/>
    <dgm:cxn modelId="{E304F3B0-CE9F-42AA-80A9-DB6D27EFF22E}" type="presOf" srcId="{B920FBD9-5CA5-45C4-9370-403CE69A7A84}" destId="{B79DF4D0-C227-4DA0-B9C2-282F8590CFD0}" srcOrd="0" destOrd="0" presId="urn:microsoft.com/office/officeart/2008/layout/RadialCluster"/>
    <dgm:cxn modelId="{C414F2B5-3650-4104-8FB6-DD417FB8B899}" srcId="{ECC5C063-7B39-43C0-A8C3-82F13B057DCD}" destId="{71201BD6-0CC6-4C3A-AF1C-FAFE83292C11}" srcOrd="2" destOrd="0" parTransId="{942B9E01-5A16-47F9-9883-F30D46F01040}" sibTransId="{5C117431-22EF-4EE8-9C68-B47D9CE763CE}"/>
    <dgm:cxn modelId="{86FEA3BC-EDCE-4052-B152-944011528F8B}" type="presOf" srcId="{48B00D31-2BB2-4BA8-A80C-43AC50C4818D}" destId="{E5189197-E337-4904-95B9-6C3C46DB90C1}" srcOrd="0" destOrd="0" presId="urn:microsoft.com/office/officeart/2008/layout/RadialCluster"/>
    <dgm:cxn modelId="{4E7C6CC6-AEF2-4795-ADFF-1E0AEAB15815}" srcId="{ECC5C063-7B39-43C0-A8C3-82F13B057DCD}" destId="{E84CC434-39F9-43CA-833C-CA799D4204C8}" srcOrd="1" destOrd="0" parTransId="{B920FBD9-5CA5-45C4-9370-403CE69A7A84}" sibTransId="{DD87AEAF-8E6B-4188-A7AD-059D9B4D4839}"/>
    <dgm:cxn modelId="{B16329D3-EEF1-4848-B471-34A57DD71BD1}" type="presOf" srcId="{5E4F15AE-6610-48F7-B3BA-651A3B55F599}" destId="{42B88F33-4661-4CEC-AE19-0936CEE68987}" srcOrd="0" destOrd="0" presId="urn:microsoft.com/office/officeart/2008/layout/RadialCluster"/>
    <dgm:cxn modelId="{8AAD62D3-7609-4BE8-B77E-0F9135E4264C}" srcId="{ECC5C063-7B39-43C0-A8C3-82F13B057DCD}" destId="{51122E59-B0B0-4782-B706-A0E95B91D7EB}" srcOrd="6" destOrd="0" parTransId="{CA8B9707-8262-4DE2-B380-3F714AC76EB3}" sibTransId="{489E2307-020F-4F9E-873F-592730CD143E}"/>
    <dgm:cxn modelId="{AC5305DE-1CDA-4A6F-9813-931DEB1276EB}" srcId="{ECC5C063-7B39-43C0-A8C3-82F13B057DCD}" destId="{66842259-B1B5-435F-9BC8-4AE9A11FA967}" srcOrd="4" destOrd="0" parTransId="{5E4F15AE-6610-48F7-B3BA-651A3B55F599}" sibTransId="{5B21DF18-FE5B-4878-B299-03838784D7D4}"/>
    <dgm:cxn modelId="{1E7F86F0-B7FE-48C4-A280-BFB43BC85FD1}" type="presOf" srcId="{8531515B-7335-4ADC-8517-0A2D179B6E34}" destId="{A934AB3A-CB34-4511-9DB9-65263ECB6C68}" srcOrd="0" destOrd="0" presId="urn:microsoft.com/office/officeart/2008/layout/RadialCluster"/>
    <dgm:cxn modelId="{FBF3694D-404A-4642-8817-75DD25ABC6FB}" type="presParOf" srcId="{E5189197-E337-4904-95B9-6C3C46DB90C1}" destId="{58C43568-4E0F-4597-B6A8-112D570A4794}" srcOrd="0" destOrd="0" presId="urn:microsoft.com/office/officeart/2008/layout/RadialCluster"/>
    <dgm:cxn modelId="{E9978D3B-173E-455B-84E1-D6065E61A61E}" type="presParOf" srcId="{58C43568-4E0F-4597-B6A8-112D570A4794}" destId="{D43BD7F1-FEF2-497E-9570-CD6FA7139236}" srcOrd="0" destOrd="0" presId="urn:microsoft.com/office/officeart/2008/layout/RadialCluster"/>
    <dgm:cxn modelId="{BED5B5CE-0359-4D68-8BF6-D0CE5D0B3FBA}" type="presParOf" srcId="{58C43568-4E0F-4597-B6A8-112D570A4794}" destId="{6E8439D2-6608-445E-96EB-C3B9B7F1BA68}" srcOrd="1" destOrd="0" presId="urn:microsoft.com/office/officeart/2008/layout/RadialCluster"/>
    <dgm:cxn modelId="{405FFC86-7104-4795-AEBC-84A4EFD0D6CE}" type="presParOf" srcId="{58C43568-4E0F-4597-B6A8-112D570A4794}" destId="{0E0EEFB6-1A4F-4815-AC1E-F6A3B176B3DC}" srcOrd="2" destOrd="0" presId="urn:microsoft.com/office/officeart/2008/layout/RadialCluster"/>
    <dgm:cxn modelId="{BA52AC9D-B9ED-4CAB-A8E6-417E28090481}" type="presParOf" srcId="{58C43568-4E0F-4597-B6A8-112D570A4794}" destId="{B79DF4D0-C227-4DA0-B9C2-282F8590CFD0}" srcOrd="3" destOrd="0" presId="urn:microsoft.com/office/officeart/2008/layout/RadialCluster"/>
    <dgm:cxn modelId="{950EB18D-983E-4C69-9BA0-302F14CE1C40}" type="presParOf" srcId="{58C43568-4E0F-4597-B6A8-112D570A4794}" destId="{4292E04F-218F-4CF5-B6B2-43F6CC0139CC}" srcOrd="4" destOrd="0" presId="urn:microsoft.com/office/officeart/2008/layout/RadialCluster"/>
    <dgm:cxn modelId="{12F9E403-D72E-40CD-90A9-168E899027D7}" type="presParOf" srcId="{58C43568-4E0F-4597-B6A8-112D570A4794}" destId="{68C54138-F56B-4794-B66E-86FE3F060DDF}" srcOrd="5" destOrd="0" presId="urn:microsoft.com/office/officeart/2008/layout/RadialCluster"/>
    <dgm:cxn modelId="{55C50EA1-F641-4E59-B304-A5D8686B5855}" type="presParOf" srcId="{58C43568-4E0F-4597-B6A8-112D570A4794}" destId="{272DEE69-EE11-4C70-B2D5-7147D00A5B6C}" srcOrd="6" destOrd="0" presId="urn:microsoft.com/office/officeart/2008/layout/RadialCluster"/>
    <dgm:cxn modelId="{13399C4C-BB86-49DA-B94B-4994797D05C2}" type="presParOf" srcId="{58C43568-4E0F-4597-B6A8-112D570A4794}" destId="{D4FA38BF-10F1-440F-926C-D3755DB9A9AB}" srcOrd="7" destOrd="0" presId="urn:microsoft.com/office/officeart/2008/layout/RadialCluster"/>
    <dgm:cxn modelId="{DCCC965F-4C14-4413-99ED-B57F44FBDE63}" type="presParOf" srcId="{58C43568-4E0F-4597-B6A8-112D570A4794}" destId="{0460C1F4-DF0E-4F4D-8C4F-C5D4B2E5B4F5}" srcOrd="8" destOrd="0" presId="urn:microsoft.com/office/officeart/2008/layout/RadialCluster"/>
    <dgm:cxn modelId="{66A88F9B-342F-4EDB-B960-94C0D04847CB}" type="presParOf" srcId="{58C43568-4E0F-4597-B6A8-112D570A4794}" destId="{42B88F33-4661-4CEC-AE19-0936CEE68987}" srcOrd="9" destOrd="0" presId="urn:microsoft.com/office/officeart/2008/layout/RadialCluster"/>
    <dgm:cxn modelId="{593EC19B-68D9-48F6-8BC1-F8EA20BA4378}" type="presParOf" srcId="{58C43568-4E0F-4597-B6A8-112D570A4794}" destId="{500E4EB1-0F73-4C2D-8DA4-ADE5EB3BF9F3}" srcOrd="10" destOrd="0" presId="urn:microsoft.com/office/officeart/2008/layout/RadialCluster"/>
    <dgm:cxn modelId="{333C92EC-37D8-44AA-B535-B070A884503B}" type="presParOf" srcId="{58C43568-4E0F-4597-B6A8-112D570A4794}" destId="{A934AB3A-CB34-4511-9DB9-65263ECB6C68}" srcOrd="11" destOrd="0" presId="urn:microsoft.com/office/officeart/2008/layout/RadialCluster"/>
    <dgm:cxn modelId="{794ABC66-DBF5-4C4F-A02B-E388272D97D2}" type="presParOf" srcId="{58C43568-4E0F-4597-B6A8-112D570A4794}" destId="{ACFA92C2-61E0-4756-9ECA-57E9A2BEA9FA}" srcOrd="12" destOrd="0" presId="urn:microsoft.com/office/officeart/2008/layout/RadialCluster"/>
    <dgm:cxn modelId="{1A3D74E8-6D58-409E-BC11-13E4B930421B}" type="presParOf" srcId="{58C43568-4E0F-4597-B6A8-112D570A4794}" destId="{B4D14B26-7B39-47EE-81F6-8E6BACD3E3C5}" srcOrd="13" destOrd="0" presId="urn:microsoft.com/office/officeart/2008/layout/RadialCluster"/>
    <dgm:cxn modelId="{B9DB4436-DF21-4569-BDD0-52012649C96C}" type="presParOf" srcId="{58C43568-4E0F-4597-B6A8-112D570A4794}" destId="{5038AC8A-81BF-4991-A0CB-E3BF5D5BA107}" srcOrd="14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B00D31-2BB2-4BA8-A80C-43AC50C4818D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5C063-7B39-43C0-A8C3-82F13B057DC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mn-M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Улсын төсвийн </a:t>
          </a:r>
          <a:r>
            <a:rPr lang="mn-M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ТЕЗ</a:t>
          </a:r>
          <a:endParaRPr lang="mn-MN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mn-M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/6.4 дэх заалт/</a:t>
          </a:r>
          <a:endParaRPr lang="en-US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A6175-7F45-4C3A-83A9-3623A4C644F8}" type="parTrans" cxnId="{ED2D5029-2D93-4202-9651-A02FC82EDE36}">
      <dgm:prSet/>
      <dgm:spPr/>
      <dgm:t>
        <a:bodyPr/>
        <a:lstStyle/>
        <a:p>
          <a:endParaRPr lang="en-US" sz="2000"/>
        </a:p>
      </dgm:t>
    </dgm:pt>
    <dgm:pt modelId="{79725719-A765-484F-9AA9-8DA2C79D7515}" type="sibTrans" cxnId="{ED2D5029-2D93-4202-9651-A02FC82EDE36}">
      <dgm:prSet/>
      <dgm:spPr/>
      <dgm:t>
        <a:bodyPr/>
        <a:lstStyle/>
        <a:p>
          <a:endParaRPr lang="en-US" sz="2000"/>
        </a:p>
      </dgm:t>
    </dgm:pt>
    <dgm:pt modelId="{6C1FB2A5-95FF-4584-80B3-BEC080040F1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600" dirty="0">
              <a:latin typeface="Arial" pitchFamily="34" charset="0"/>
              <a:cs typeface="Arial" pitchFamily="34" charset="0"/>
            </a:rPr>
            <a:t>Төсөвт орсон нэмэлт өөрчлөлтийг мэдээлбэл зохих 361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mn-MN" sz="1600" dirty="0">
              <a:latin typeface="Arial" pitchFamily="34" charset="0"/>
              <a:cs typeface="Arial" pitchFamily="34" charset="0"/>
            </a:rPr>
            <a:t>байгууллагаас 5 байгууллага буюу 1.3 </a:t>
          </a:r>
          <a:r>
            <a:rPr lang="en-US" sz="1600" dirty="0">
              <a:latin typeface="Arial" pitchFamily="34" charset="0"/>
              <a:cs typeface="Arial" pitchFamily="34" charset="0"/>
            </a:rPr>
            <a:t>%</a:t>
          </a:r>
          <a:endParaRPr lang="en-US" sz="1600" dirty="0"/>
        </a:p>
      </dgm:t>
    </dgm:pt>
    <dgm:pt modelId="{B61D696F-5187-4B64-8A06-56BAE4E066AD}" type="parTrans" cxnId="{EE234C35-5156-4641-A494-005222794F65}">
      <dgm:prSet/>
      <dgm:spPr/>
      <dgm:t>
        <a:bodyPr/>
        <a:lstStyle/>
        <a:p>
          <a:endParaRPr lang="en-US" sz="2000"/>
        </a:p>
      </dgm:t>
    </dgm:pt>
    <dgm:pt modelId="{BD819D38-C9D7-44E9-870B-7FE74EFFCC8E}" type="sibTrans" cxnId="{EE234C35-5156-4641-A494-005222794F65}">
      <dgm:prSet/>
      <dgm:spPr/>
      <dgm:t>
        <a:bodyPr/>
        <a:lstStyle/>
        <a:p>
          <a:endParaRPr lang="en-US" sz="2000"/>
        </a:p>
      </dgm:t>
    </dgm:pt>
    <dgm:pt modelId="{71201BD6-0CC6-4C3A-AF1C-FAFE83292C1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600" dirty="0">
              <a:latin typeface="Arial" pitchFamily="34" charset="0"/>
              <a:cs typeface="Arial" pitchFamily="34" charset="0"/>
            </a:rPr>
            <a:t>Тендер, худалдан авалтын мэдээлэх 7506 мэдээллээс 1208 буюу 16.1 </a:t>
          </a:r>
          <a:r>
            <a:rPr lang="en-US" sz="1600" dirty="0">
              <a:latin typeface="Arial" pitchFamily="34" charset="0"/>
              <a:cs typeface="Arial" pitchFamily="34" charset="0"/>
            </a:rPr>
            <a:t>%</a:t>
          </a:r>
          <a:endParaRPr lang="en-US" sz="1600" dirty="0"/>
        </a:p>
      </dgm:t>
    </dgm:pt>
    <dgm:pt modelId="{942B9E01-5A16-47F9-9883-F30D46F01040}" type="parTrans" cxnId="{C414F2B5-3650-4104-8FB6-DD417FB8B899}">
      <dgm:prSet/>
      <dgm:spPr/>
      <dgm:t>
        <a:bodyPr/>
        <a:lstStyle/>
        <a:p>
          <a:endParaRPr lang="en-US" sz="2000"/>
        </a:p>
      </dgm:t>
    </dgm:pt>
    <dgm:pt modelId="{5C117431-22EF-4EE8-9C68-B47D9CE763CE}" type="sibTrans" cxnId="{C414F2B5-3650-4104-8FB6-DD417FB8B899}">
      <dgm:prSet/>
      <dgm:spPr/>
      <dgm:t>
        <a:bodyPr/>
        <a:lstStyle/>
        <a:p>
          <a:endParaRPr lang="en-US" sz="2000"/>
        </a:p>
      </dgm:t>
    </dgm:pt>
    <dgm:pt modelId="{E84CC434-39F9-43CA-833C-CA799D4204C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600" dirty="0">
              <a:latin typeface="Arial" pitchFamily="34" charset="0"/>
              <a:cs typeface="Arial" pitchFamily="34" charset="0"/>
            </a:rPr>
            <a:t>Хууль тогтоомжийн дагуу төвлөрүүлэх төлбөр хураамж, зохицуулалтын үйлчилгээний хөлсний хэмжээнд өөрчлөлт орсон түүний харьяа 25 байгууллагын 15 байгууллага</a:t>
          </a:r>
          <a:endParaRPr lang="en-US" sz="1600" dirty="0"/>
        </a:p>
      </dgm:t>
    </dgm:pt>
    <dgm:pt modelId="{B920FBD9-5CA5-45C4-9370-403CE69A7A84}" type="parTrans" cxnId="{4E7C6CC6-AEF2-4795-ADFF-1E0AEAB15815}">
      <dgm:prSet/>
      <dgm:spPr/>
      <dgm:t>
        <a:bodyPr/>
        <a:lstStyle/>
        <a:p>
          <a:endParaRPr lang="en-US" sz="2000"/>
        </a:p>
      </dgm:t>
    </dgm:pt>
    <dgm:pt modelId="{DD87AEAF-8E6B-4188-A7AD-059D9B4D4839}" type="sibTrans" cxnId="{4E7C6CC6-AEF2-4795-ADFF-1E0AEAB15815}">
      <dgm:prSet/>
      <dgm:spPr/>
      <dgm:t>
        <a:bodyPr/>
        <a:lstStyle/>
        <a:p>
          <a:endParaRPr lang="en-US" sz="2000"/>
        </a:p>
      </dgm:t>
    </dgm:pt>
    <dgm:pt modelId="{28F66A01-B341-48B4-805C-C3398C57EDC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600" dirty="0">
              <a:latin typeface="Arial" pitchFamily="34" charset="0"/>
              <a:cs typeface="Arial" pitchFamily="34" charset="0"/>
            </a:rPr>
            <a:t>5 сая төгрөгөөс дээш үнийн дүн бүхий худалдан авалтын145.8 сая төгрөгийн 85 гүйлгээ</a:t>
          </a:r>
          <a:endParaRPr lang="en-US" sz="1600" dirty="0"/>
        </a:p>
      </dgm:t>
    </dgm:pt>
    <dgm:pt modelId="{17FA6903-C9B4-436C-AB5D-94E5DE61BC9A}" type="parTrans" cxnId="{50C5C78D-34A0-46A5-A9FD-CA0865C6E1D3}">
      <dgm:prSet/>
      <dgm:spPr/>
      <dgm:t>
        <a:bodyPr/>
        <a:lstStyle/>
        <a:p>
          <a:endParaRPr lang="en-US" sz="2000"/>
        </a:p>
      </dgm:t>
    </dgm:pt>
    <dgm:pt modelId="{D4B49B88-8396-4A6A-A66B-ADDD28E4F2DA}" type="sibTrans" cxnId="{50C5C78D-34A0-46A5-A9FD-CA0865C6E1D3}">
      <dgm:prSet/>
      <dgm:spPr/>
      <dgm:t>
        <a:bodyPr/>
        <a:lstStyle/>
        <a:p>
          <a:endParaRPr lang="en-US" sz="2000"/>
        </a:p>
      </dgm:t>
    </dgm:pt>
    <dgm:pt modelId="{79249703-D366-4627-BDD3-45A20397DD1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600" dirty="0">
              <a:latin typeface="Arial" pitchFamily="34" charset="0"/>
              <a:cs typeface="Arial" pitchFamily="34" charset="0"/>
            </a:rPr>
            <a:t>Цалингийн зардлаас бусад таван сая төгрөгөөс дээш үнийн дүн бүхий орлогын 3908 гүйлгээнээс 156 гүйлгээ</a:t>
          </a:r>
          <a:endParaRPr lang="en-US" sz="1200" dirty="0"/>
        </a:p>
      </dgm:t>
    </dgm:pt>
    <dgm:pt modelId="{80566A99-ADB7-40A8-BBA2-BDD167646BB1}" type="parTrans" cxnId="{F18ECAE4-B5E6-4D0F-B781-9B7D1F8B0437}">
      <dgm:prSet/>
      <dgm:spPr/>
      <dgm:t>
        <a:bodyPr/>
        <a:lstStyle/>
        <a:p>
          <a:endParaRPr lang="en-US" sz="2000"/>
        </a:p>
      </dgm:t>
    </dgm:pt>
    <dgm:pt modelId="{3F45BF95-B851-481B-BEA3-6319E9CF2FA6}" type="sibTrans" cxnId="{F18ECAE4-B5E6-4D0F-B781-9B7D1F8B0437}">
      <dgm:prSet/>
      <dgm:spPr/>
      <dgm:t>
        <a:bodyPr/>
        <a:lstStyle/>
        <a:p>
          <a:endParaRPr lang="en-US" sz="2000"/>
        </a:p>
      </dgm:t>
    </dgm:pt>
    <dgm:pt modelId="{8FA3D39E-219F-43A1-9F8A-24D33C1BE2F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600" dirty="0">
              <a:latin typeface="Arial" pitchFamily="34" charset="0"/>
              <a:cs typeface="Arial" pitchFamily="34" charset="0"/>
            </a:rPr>
            <a:t>Төсөв өмч хөрөнгө, мөнгө зарцуулах шийдвэрийг нийт 934 шийдвэрээс 79.5 сая төгрөгийн 84 шийдвэр буюу 9.0 </a:t>
          </a:r>
          <a:r>
            <a:rPr lang="en-US" sz="1600" dirty="0">
              <a:latin typeface="Arial" pitchFamily="34" charset="0"/>
              <a:cs typeface="Arial" pitchFamily="34" charset="0"/>
            </a:rPr>
            <a:t>%</a:t>
          </a:r>
          <a:endParaRPr lang="en-US" sz="1600" dirty="0"/>
        </a:p>
      </dgm:t>
    </dgm:pt>
    <dgm:pt modelId="{B099442D-DB05-4EF4-AAFC-4F43712FA7C7}" type="parTrans" cxnId="{25919EC4-C83A-456C-A571-A89F548981A5}">
      <dgm:prSet/>
      <dgm:spPr/>
      <dgm:t>
        <a:bodyPr/>
        <a:lstStyle/>
        <a:p>
          <a:endParaRPr lang="en-US" sz="2000"/>
        </a:p>
      </dgm:t>
    </dgm:pt>
    <dgm:pt modelId="{FF8B1470-11D3-4CDF-B496-0F3756CB47A7}" type="sibTrans" cxnId="{25919EC4-C83A-456C-A571-A89F548981A5}">
      <dgm:prSet/>
      <dgm:spPr/>
      <dgm:t>
        <a:bodyPr/>
        <a:lstStyle/>
        <a:p>
          <a:endParaRPr lang="en-US" sz="2000"/>
        </a:p>
      </dgm:t>
    </dgm:pt>
    <dgm:pt modelId="{E70693DD-3A09-4710-882B-B2D107A55FA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600" dirty="0">
              <a:latin typeface="Arial" pitchFamily="34" charset="0"/>
              <a:cs typeface="Arial" pitchFamily="34" charset="0"/>
            </a:rPr>
            <a:t>Цалингийн зардлаас бусад таван сая төгрөгөөс дээш үнийн дүн бүхий зарлагын 5992 гүйлгээнээс 215 гүйлгээ</a:t>
          </a:r>
          <a:endParaRPr lang="en-US" sz="1600" dirty="0"/>
        </a:p>
      </dgm:t>
    </dgm:pt>
    <dgm:pt modelId="{C9F13D17-4A0E-43F5-A548-568EFB7E2B94}" type="parTrans" cxnId="{DB318333-F9B4-403D-806F-A9594214E210}">
      <dgm:prSet/>
      <dgm:spPr/>
      <dgm:t>
        <a:bodyPr/>
        <a:lstStyle/>
        <a:p>
          <a:endParaRPr lang="en-US" sz="2000"/>
        </a:p>
      </dgm:t>
    </dgm:pt>
    <dgm:pt modelId="{3A6AAC7B-E908-43C3-9C15-31A07C359159}" type="sibTrans" cxnId="{DB318333-F9B4-403D-806F-A9594214E210}">
      <dgm:prSet/>
      <dgm:spPr/>
      <dgm:t>
        <a:bodyPr/>
        <a:lstStyle/>
        <a:p>
          <a:endParaRPr lang="en-US" sz="2000"/>
        </a:p>
      </dgm:t>
    </dgm:pt>
    <dgm:pt modelId="{E5189197-E337-4904-95B9-6C3C46DB90C1}" type="pres">
      <dgm:prSet presAssocID="{48B00D31-2BB2-4BA8-A80C-43AC50C4818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8C43568-4E0F-4597-B6A8-112D570A4794}" type="pres">
      <dgm:prSet presAssocID="{ECC5C063-7B39-43C0-A8C3-82F13B057DCD}" presName="singleCycle" presStyleCnt="0"/>
      <dgm:spPr/>
    </dgm:pt>
    <dgm:pt modelId="{D43BD7F1-FEF2-497E-9570-CD6FA7139236}" type="pres">
      <dgm:prSet presAssocID="{ECC5C063-7B39-43C0-A8C3-82F13B057DCD}" presName="singleCenter" presStyleLbl="node1" presStyleIdx="0" presStyleCnt="8" custScaleX="155152" custScaleY="80858" custLinFactNeighborX="-4622" custLinFactNeighborY="-7546">
        <dgm:presLayoutVars>
          <dgm:chMax val="7"/>
          <dgm:chPref val="7"/>
        </dgm:presLayoutVars>
      </dgm:prSet>
      <dgm:spPr/>
    </dgm:pt>
    <dgm:pt modelId="{6E8439D2-6608-445E-96EB-C3B9B7F1BA68}" type="pres">
      <dgm:prSet presAssocID="{B61D696F-5187-4B64-8A06-56BAE4E066AD}" presName="Name56" presStyleLbl="parChTrans1D2" presStyleIdx="0" presStyleCnt="7"/>
      <dgm:spPr/>
    </dgm:pt>
    <dgm:pt modelId="{0E0EEFB6-1A4F-4815-AC1E-F6A3B176B3DC}" type="pres">
      <dgm:prSet presAssocID="{6C1FB2A5-95FF-4584-80B3-BEC080040F13}" presName="text0" presStyleLbl="node1" presStyleIdx="1" presStyleCnt="8" custScaleX="250836" custScaleY="119485" custRadScaleRad="93470" custRadScaleInc="-50062">
        <dgm:presLayoutVars>
          <dgm:bulletEnabled val="1"/>
        </dgm:presLayoutVars>
      </dgm:prSet>
      <dgm:spPr/>
    </dgm:pt>
    <dgm:pt modelId="{B79DF4D0-C227-4DA0-B9C2-282F8590CFD0}" type="pres">
      <dgm:prSet presAssocID="{B920FBD9-5CA5-45C4-9370-403CE69A7A84}" presName="Name56" presStyleLbl="parChTrans1D2" presStyleIdx="1" presStyleCnt="7"/>
      <dgm:spPr/>
    </dgm:pt>
    <dgm:pt modelId="{4292E04F-218F-4CF5-B6B2-43F6CC0139CC}" type="pres">
      <dgm:prSet presAssocID="{E84CC434-39F9-43CA-833C-CA799D4204C8}" presName="text0" presStyleLbl="node1" presStyleIdx="2" presStyleCnt="8" custScaleX="297255" custScaleY="172147" custRadScaleRad="152915" custRadScaleInc="30873">
        <dgm:presLayoutVars>
          <dgm:bulletEnabled val="1"/>
        </dgm:presLayoutVars>
      </dgm:prSet>
      <dgm:spPr/>
    </dgm:pt>
    <dgm:pt modelId="{68C54138-F56B-4794-B66E-86FE3F060DDF}" type="pres">
      <dgm:prSet presAssocID="{942B9E01-5A16-47F9-9883-F30D46F01040}" presName="Name56" presStyleLbl="parChTrans1D2" presStyleIdx="2" presStyleCnt="7"/>
      <dgm:spPr/>
    </dgm:pt>
    <dgm:pt modelId="{272DEE69-EE11-4C70-B2D5-7147D00A5B6C}" type="pres">
      <dgm:prSet presAssocID="{71201BD6-0CC6-4C3A-AF1C-FAFE83292C11}" presName="text0" presStyleLbl="node1" presStyleIdx="3" presStyleCnt="8" custScaleX="253432" custScaleY="133844" custRadScaleRad="137951" custRadScaleInc="-29933">
        <dgm:presLayoutVars>
          <dgm:bulletEnabled val="1"/>
        </dgm:presLayoutVars>
      </dgm:prSet>
      <dgm:spPr/>
    </dgm:pt>
    <dgm:pt modelId="{6EE133E5-A5BF-45C9-BDE6-A0DB34E5DC3F}" type="pres">
      <dgm:prSet presAssocID="{17FA6903-C9B4-436C-AB5D-94E5DE61BC9A}" presName="Name56" presStyleLbl="parChTrans1D2" presStyleIdx="3" presStyleCnt="7"/>
      <dgm:spPr/>
    </dgm:pt>
    <dgm:pt modelId="{76A18D52-03B0-4C5F-AD15-541DDBA1FB2E}" type="pres">
      <dgm:prSet presAssocID="{28F66A01-B341-48B4-805C-C3398C57EDC3}" presName="text0" presStyleLbl="node1" presStyleIdx="4" presStyleCnt="8" custScaleX="229498" custScaleY="115438" custRadScaleRad="103045" custRadScaleInc="-37000">
        <dgm:presLayoutVars>
          <dgm:bulletEnabled val="1"/>
        </dgm:presLayoutVars>
      </dgm:prSet>
      <dgm:spPr/>
    </dgm:pt>
    <dgm:pt modelId="{3611F876-8E0F-489A-9745-158834ACF8F3}" type="pres">
      <dgm:prSet presAssocID="{80566A99-ADB7-40A8-BBA2-BDD167646BB1}" presName="Name56" presStyleLbl="parChTrans1D2" presStyleIdx="4" presStyleCnt="7"/>
      <dgm:spPr/>
    </dgm:pt>
    <dgm:pt modelId="{E39A26DC-FE68-4F2A-A92A-FC33BDF942EE}" type="pres">
      <dgm:prSet presAssocID="{79249703-D366-4627-BDD3-45A20397DD10}" presName="text0" presStyleLbl="node1" presStyleIdx="5" presStyleCnt="8" custScaleX="276284" custScaleY="117692" custRadScaleRad="122343" custRadScaleInc="98088">
        <dgm:presLayoutVars>
          <dgm:bulletEnabled val="1"/>
        </dgm:presLayoutVars>
      </dgm:prSet>
      <dgm:spPr/>
    </dgm:pt>
    <dgm:pt modelId="{DBC31110-1F87-4CAB-BD6E-084F816F2CC4}" type="pres">
      <dgm:prSet presAssocID="{C9F13D17-4A0E-43F5-A548-568EFB7E2B94}" presName="Name56" presStyleLbl="parChTrans1D2" presStyleIdx="5" presStyleCnt="7"/>
      <dgm:spPr/>
    </dgm:pt>
    <dgm:pt modelId="{E8F6CB7F-6606-4E5C-B1F0-B1B89EA5FD4B}" type="pres">
      <dgm:prSet presAssocID="{E70693DD-3A09-4710-882B-B2D107A55FA3}" presName="text0" presStyleLbl="node1" presStyleIdx="6" presStyleCnt="8" custScaleX="249578" custScaleY="131115" custRadScaleRad="147193" custRadScaleInc="43008">
        <dgm:presLayoutVars>
          <dgm:bulletEnabled val="1"/>
        </dgm:presLayoutVars>
      </dgm:prSet>
      <dgm:spPr/>
    </dgm:pt>
    <dgm:pt modelId="{F8EA0FD3-D9DC-4D63-961F-CBC271D7C9B7}" type="pres">
      <dgm:prSet presAssocID="{B099442D-DB05-4EF4-AAFC-4F43712FA7C7}" presName="Name56" presStyleLbl="parChTrans1D2" presStyleIdx="6" presStyleCnt="7"/>
      <dgm:spPr/>
    </dgm:pt>
    <dgm:pt modelId="{66657790-C05E-4403-8AE7-4D4FCA5981F9}" type="pres">
      <dgm:prSet presAssocID="{8FA3D39E-219F-43A1-9F8A-24D33C1BE2F3}" presName="text0" presStyleLbl="node1" presStyleIdx="7" presStyleCnt="8" custScaleX="233376" custScaleY="147332" custRadScaleRad="170447" custRadScaleInc="-43574">
        <dgm:presLayoutVars>
          <dgm:bulletEnabled val="1"/>
        </dgm:presLayoutVars>
      </dgm:prSet>
      <dgm:spPr/>
    </dgm:pt>
  </dgm:ptLst>
  <dgm:cxnLst>
    <dgm:cxn modelId="{67961207-902A-4457-91E3-D88594A8982D}" type="presOf" srcId="{E70693DD-3A09-4710-882B-B2D107A55FA3}" destId="{E8F6CB7F-6606-4E5C-B1F0-B1B89EA5FD4B}" srcOrd="0" destOrd="0" presId="urn:microsoft.com/office/officeart/2008/layout/RadialCluster"/>
    <dgm:cxn modelId="{B2334E26-E291-4F5E-AB86-E4FA508E10A0}" type="presOf" srcId="{6C1FB2A5-95FF-4584-80B3-BEC080040F13}" destId="{0E0EEFB6-1A4F-4815-AC1E-F6A3B176B3DC}" srcOrd="0" destOrd="0" presId="urn:microsoft.com/office/officeart/2008/layout/RadialCluster"/>
    <dgm:cxn modelId="{ED2D5029-2D93-4202-9651-A02FC82EDE36}" srcId="{48B00D31-2BB2-4BA8-A80C-43AC50C4818D}" destId="{ECC5C063-7B39-43C0-A8C3-82F13B057DCD}" srcOrd="0" destOrd="0" parTransId="{E02A6175-7F45-4C3A-83A9-3623A4C644F8}" sibTransId="{79725719-A765-484F-9AA9-8DA2C79D7515}"/>
    <dgm:cxn modelId="{6B7EF32D-ABBD-4F38-87DE-F68FA85E97B9}" type="presOf" srcId="{942B9E01-5A16-47F9-9883-F30D46F01040}" destId="{68C54138-F56B-4794-B66E-86FE3F060DDF}" srcOrd="0" destOrd="0" presId="urn:microsoft.com/office/officeart/2008/layout/RadialCluster"/>
    <dgm:cxn modelId="{DB318333-F9B4-403D-806F-A9594214E210}" srcId="{ECC5C063-7B39-43C0-A8C3-82F13B057DCD}" destId="{E70693DD-3A09-4710-882B-B2D107A55FA3}" srcOrd="5" destOrd="0" parTransId="{C9F13D17-4A0E-43F5-A548-568EFB7E2B94}" sibTransId="{3A6AAC7B-E908-43C3-9C15-31A07C359159}"/>
    <dgm:cxn modelId="{EE234C35-5156-4641-A494-005222794F65}" srcId="{ECC5C063-7B39-43C0-A8C3-82F13B057DCD}" destId="{6C1FB2A5-95FF-4584-80B3-BEC080040F13}" srcOrd="0" destOrd="0" parTransId="{B61D696F-5187-4B64-8A06-56BAE4E066AD}" sibTransId="{BD819D38-C9D7-44E9-870B-7FE74EFFCC8E}"/>
    <dgm:cxn modelId="{4B50D45D-0729-4B46-9A4D-BB6BD2F0265E}" type="presOf" srcId="{8FA3D39E-219F-43A1-9F8A-24D33C1BE2F3}" destId="{66657790-C05E-4403-8AE7-4D4FCA5981F9}" srcOrd="0" destOrd="0" presId="urn:microsoft.com/office/officeart/2008/layout/RadialCluster"/>
    <dgm:cxn modelId="{DA10DD67-5A72-4FDB-BE2E-80B6879E544A}" type="presOf" srcId="{80566A99-ADB7-40A8-BBA2-BDD167646BB1}" destId="{3611F876-8E0F-489A-9745-158834ACF8F3}" srcOrd="0" destOrd="0" presId="urn:microsoft.com/office/officeart/2008/layout/RadialCluster"/>
    <dgm:cxn modelId="{01C5876B-8EED-436A-958A-CB9B8D4AFBA3}" type="presOf" srcId="{E84CC434-39F9-43CA-833C-CA799D4204C8}" destId="{4292E04F-218F-4CF5-B6B2-43F6CC0139CC}" srcOrd="0" destOrd="0" presId="urn:microsoft.com/office/officeart/2008/layout/RadialCluster"/>
    <dgm:cxn modelId="{651DC86C-9BFB-4289-B87E-A47B8F1D4D69}" type="presOf" srcId="{B61D696F-5187-4B64-8A06-56BAE4E066AD}" destId="{6E8439D2-6608-445E-96EB-C3B9B7F1BA68}" srcOrd="0" destOrd="0" presId="urn:microsoft.com/office/officeart/2008/layout/RadialCluster"/>
    <dgm:cxn modelId="{6D0B2470-9486-41ED-A068-28C8BBAE095D}" type="presOf" srcId="{B099442D-DB05-4EF4-AAFC-4F43712FA7C7}" destId="{F8EA0FD3-D9DC-4D63-961F-CBC271D7C9B7}" srcOrd="0" destOrd="0" presId="urn:microsoft.com/office/officeart/2008/layout/RadialCluster"/>
    <dgm:cxn modelId="{34CC4587-40AB-4FFF-AEA9-2EC35274D7FF}" type="presOf" srcId="{C9F13D17-4A0E-43F5-A548-568EFB7E2B94}" destId="{DBC31110-1F87-4CAB-BD6E-084F816F2CC4}" srcOrd="0" destOrd="0" presId="urn:microsoft.com/office/officeart/2008/layout/RadialCluster"/>
    <dgm:cxn modelId="{50C5C78D-34A0-46A5-A9FD-CA0865C6E1D3}" srcId="{ECC5C063-7B39-43C0-A8C3-82F13B057DCD}" destId="{28F66A01-B341-48B4-805C-C3398C57EDC3}" srcOrd="3" destOrd="0" parTransId="{17FA6903-C9B4-436C-AB5D-94E5DE61BC9A}" sibTransId="{D4B49B88-8396-4A6A-A66B-ADDD28E4F2DA}"/>
    <dgm:cxn modelId="{8C776096-6880-44E3-978F-AE72ADD7C11B}" type="presOf" srcId="{79249703-D366-4627-BDD3-45A20397DD10}" destId="{E39A26DC-FE68-4F2A-A92A-FC33BDF942EE}" srcOrd="0" destOrd="0" presId="urn:microsoft.com/office/officeart/2008/layout/RadialCluster"/>
    <dgm:cxn modelId="{0AFC9998-CF4D-44A0-AE2D-30E7CB08F205}" type="presOf" srcId="{ECC5C063-7B39-43C0-A8C3-82F13B057DCD}" destId="{D43BD7F1-FEF2-497E-9570-CD6FA7139236}" srcOrd="0" destOrd="0" presId="urn:microsoft.com/office/officeart/2008/layout/RadialCluster"/>
    <dgm:cxn modelId="{9561889C-B0AE-4CFF-99B4-61A5097F8B57}" type="presOf" srcId="{71201BD6-0CC6-4C3A-AF1C-FAFE83292C11}" destId="{272DEE69-EE11-4C70-B2D5-7147D00A5B6C}" srcOrd="0" destOrd="0" presId="urn:microsoft.com/office/officeart/2008/layout/RadialCluster"/>
    <dgm:cxn modelId="{E304F3B0-CE9F-42AA-80A9-DB6D27EFF22E}" type="presOf" srcId="{B920FBD9-5CA5-45C4-9370-403CE69A7A84}" destId="{B79DF4D0-C227-4DA0-B9C2-282F8590CFD0}" srcOrd="0" destOrd="0" presId="urn:microsoft.com/office/officeart/2008/layout/RadialCluster"/>
    <dgm:cxn modelId="{C414F2B5-3650-4104-8FB6-DD417FB8B899}" srcId="{ECC5C063-7B39-43C0-A8C3-82F13B057DCD}" destId="{71201BD6-0CC6-4C3A-AF1C-FAFE83292C11}" srcOrd="2" destOrd="0" parTransId="{942B9E01-5A16-47F9-9883-F30D46F01040}" sibTransId="{5C117431-22EF-4EE8-9C68-B47D9CE763CE}"/>
    <dgm:cxn modelId="{DD4CB6BA-EEBB-4374-9981-A0D71D14E42B}" type="presOf" srcId="{28F66A01-B341-48B4-805C-C3398C57EDC3}" destId="{76A18D52-03B0-4C5F-AD15-541DDBA1FB2E}" srcOrd="0" destOrd="0" presId="urn:microsoft.com/office/officeart/2008/layout/RadialCluster"/>
    <dgm:cxn modelId="{86FEA3BC-EDCE-4052-B152-944011528F8B}" type="presOf" srcId="{48B00D31-2BB2-4BA8-A80C-43AC50C4818D}" destId="{E5189197-E337-4904-95B9-6C3C46DB90C1}" srcOrd="0" destOrd="0" presId="urn:microsoft.com/office/officeart/2008/layout/RadialCluster"/>
    <dgm:cxn modelId="{25919EC4-C83A-456C-A571-A89F548981A5}" srcId="{ECC5C063-7B39-43C0-A8C3-82F13B057DCD}" destId="{8FA3D39E-219F-43A1-9F8A-24D33C1BE2F3}" srcOrd="6" destOrd="0" parTransId="{B099442D-DB05-4EF4-AAFC-4F43712FA7C7}" sibTransId="{FF8B1470-11D3-4CDF-B496-0F3756CB47A7}"/>
    <dgm:cxn modelId="{4E7C6CC6-AEF2-4795-ADFF-1E0AEAB15815}" srcId="{ECC5C063-7B39-43C0-A8C3-82F13B057DCD}" destId="{E84CC434-39F9-43CA-833C-CA799D4204C8}" srcOrd="1" destOrd="0" parTransId="{B920FBD9-5CA5-45C4-9370-403CE69A7A84}" sibTransId="{DD87AEAF-8E6B-4188-A7AD-059D9B4D4839}"/>
    <dgm:cxn modelId="{22060DC8-44B7-4918-A57E-4FA3A4C9282B}" type="presOf" srcId="{17FA6903-C9B4-436C-AB5D-94E5DE61BC9A}" destId="{6EE133E5-A5BF-45C9-BDE6-A0DB34E5DC3F}" srcOrd="0" destOrd="0" presId="urn:microsoft.com/office/officeart/2008/layout/RadialCluster"/>
    <dgm:cxn modelId="{F18ECAE4-B5E6-4D0F-B781-9B7D1F8B0437}" srcId="{ECC5C063-7B39-43C0-A8C3-82F13B057DCD}" destId="{79249703-D366-4627-BDD3-45A20397DD10}" srcOrd="4" destOrd="0" parTransId="{80566A99-ADB7-40A8-BBA2-BDD167646BB1}" sibTransId="{3F45BF95-B851-481B-BEA3-6319E9CF2FA6}"/>
    <dgm:cxn modelId="{FBF3694D-404A-4642-8817-75DD25ABC6FB}" type="presParOf" srcId="{E5189197-E337-4904-95B9-6C3C46DB90C1}" destId="{58C43568-4E0F-4597-B6A8-112D570A4794}" srcOrd="0" destOrd="0" presId="urn:microsoft.com/office/officeart/2008/layout/RadialCluster"/>
    <dgm:cxn modelId="{E9978D3B-173E-455B-84E1-D6065E61A61E}" type="presParOf" srcId="{58C43568-4E0F-4597-B6A8-112D570A4794}" destId="{D43BD7F1-FEF2-497E-9570-CD6FA7139236}" srcOrd="0" destOrd="0" presId="urn:microsoft.com/office/officeart/2008/layout/RadialCluster"/>
    <dgm:cxn modelId="{BED5B5CE-0359-4D68-8BF6-D0CE5D0B3FBA}" type="presParOf" srcId="{58C43568-4E0F-4597-B6A8-112D570A4794}" destId="{6E8439D2-6608-445E-96EB-C3B9B7F1BA68}" srcOrd="1" destOrd="0" presId="urn:microsoft.com/office/officeart/2008/layout/RadialCluster"/>
    <dgm:cxn modelId="{405FFC86-7104-4795-AEBC-84A4EFD0D6CE}" type="presParOf" srcId="{58C43568-4E0F-4597-B6A8-112D570A4794}" destId="{0E0EEFB6-1A4F-4815-AC1E-F6A3B176B3DC}" srcOrd="2" destOrd="0" presId="urn:microsoft.com/office/officeart/2008/layout/RadialCluster"/>
    <dgm:cxn modelId="{BA52AC9D-B9ED-4CAB-A8E6-417E28090481}" type="presParOf" srcId="{58C43568-4E0F-4597-B6A8-112D570A4794}" destId="{B79DF4D0-C227-4DA0-B9C2-282F8590CFD0}" srcOrd="3" destOrd="0" presId="urn:microsoft.com/office/officeart/2008/layout/RadialCluster"/>
    <dgm:cxn modelId="{950EB18D-983E-4C69-9BA0-302F14CE1C40}" type="presParOf" srcId="{58C43568-4E0F-4597-B6A8-112D570A4794}" destId="{4292E04F-218F-4CF5-B6B2-43F6CC0139CC}" srcOrd="4" destOrd="0" presId="urn:microsoft.com/office/officeart/2008/layout/RadialCluster"/>
    <dgm:cxn modelId="{12F9E403-D72E-40CD-90A9-168E899027D7}" type="presParOf" srcId="{58C43568-4E0F-4597-B6A8-112D570A4794}" destId="{68C54138-F56B-4794-B66E-86FE3F060DDF}" srcOrd="5" destOrd="0" presId="urn:microsoft.com/office/officeart/2008/layout/RadialCluster"/>
    <dgm:cxn modelId="{55C50EA1-F641-4E59-B304-A5D8686B5855}" type="presParOf" srcId="{58C43568-4E0F-4597-B6A8-112D570A4794}" destId="{272DEE69-EE11-4C70-B2D5-7147D00A5B6C}" srcOrd="6" destOrd="0" presId="urn:microsoft.com/office/officeart/2008/layout/RadialCluster"/>
    <dgm:cxn modelId="{B0B5CD41-49BF-4EC2-A9ED-BB1C87ADADF8}" type="presParOf" srcId="{58C43568-4E0F-4597-B6A8-112D570A4794}" destId="{6EE133E5-A5BF-45C9-BDE6-A0DB34E5DC3F}" srcOrd="7" destOrd="0" presId="urn:microsoft.com/office/officeart/2008/layout/RadialCluster"/>
    <dgm:cxn modelId="{0F0F1464-1E3E-4018-A709-8A3687D99258}" type="presParOf" srcId="{58C43568-4E0F-4597-B6A8-112D570A4794}" destId="{76A18D52-03B0-4C5F-AD15-541DDBA1FB2E}" srcOrd="8" destOrd="0" presId="urn:microsoft.com/office/officeart/2008/layout/RadialCluster"/>
    <dgm:cxn modelId="{046D206B-DCD5-4C31-A469-224D34D53DB7}" type="presParOf" srcId="{58C43568-4E0F-4597-B6A8-112D570A4794}" destId="{3611F876-8E0F-489A-9745-158834ACF8F3}" srcOrd="9" destOrd="0" presId="urn:microsoft.com/office/officeart/2008/layout/RadialCluster"/>
    <dgm:cxn modelId="{5CFFA2D6-8AB5-4E16-B594-54691D0A3E7D}" type="presParOf" srcId="{58C43568-4E0F-4597-B6A8-112D570A4794}" destId="{E39A26DC-FE68-4F2A-A92A-FC33BDF942EE}" srcOrd="10" destOrd="0" presId="urn:microsoft.com/office/officeart/2008/layout/RadialCluster"/>
    <dgm:cxn modelId="{B1BBB4A0-65C7-46B4-BA1F-1E7C7A7E332D}" type="presParOf" srcId="{58C43568-4E0F-4597-B6A8-112D570A4794}" destId="{DBC31110-1F87-4CAB-BD6E-084F816F2CC4}" srcOrd="11" destOrd="0" presId="urn:microsoft.com/office/officeart/2008/layout/RadialCluster"/>
    <dgm:cxn modelId="{1BE70FB2-0402-415C-987B-F845FBF2515E}" type="presParOf" srcId="{58C43568-4E0F-4597-B6A8-112D570A4794}" destId="{E8F6CB7F-6606-4E5C-B1F0-B1B89EA5FD4B}" srcOrd="12" destOrd="0" presId="urn:microsoft.com/office/officeart/2008/layout/RadialCluster"/>
    <dgm:cxn modelId="{DF6F5000-44B0-491B-92C4-393E2978F00E}" type="presParOf" srcId="{58C43568-4E0F-4597-B6A8-112D570A4794}" destId="{F8EA0FD3-D9DC-4D63-961F-CBC271D7C9B7}" srcOrd="13" destOrd="0" presId="urn:microsoft.com/office/officeart/2008/layout/RadialCluster"/>
    <dgm:cxn modelId="{1160FAB3-A765-48EB-8222-142D9B200CE6}" type="presParOf" srcId="{58C43568-4E0F-4597-B6A8-112D570A4794}" destId="{66657790-C05E-4403-8AE7-4D4FCA5981F9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FAEEE8-F2AF-406D-A088-23F6A335A0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D0B8BD-129B-4DB6-8525-51B6398DAB39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mn-MN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Шилэн дансны тухай хуулийн 3 дугаар зүйлийн 3.1.1, 3.1.2-т заасан байгууллагууд хуулийн 6 дугаар зүйлийн 6.4 дэх хэсэгт заасан мэдээллийг бүрэн байршуулдаггүй нийтлэг зөрчилтэй.</a:t>
          </a:r>
          <a:endParaRPr lang="en-US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187E35-3228-4A1B-A524-79BE43434676}" type="parTrans" cxnId="{1C60C426-7EAA-44FA-B30D-7E64094E720D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9847110-4306-450D-B028-110DDA8B2D67}" type="sibTrans" cxnId="{1C60C426-7EAA-44FA-B30D-7E64094E720D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780B487-84D6-4A5B-8A0A-8237EC753060}" type="pres">
      <dgm:prSet presAssocID="{6CFAEEE8-F2AF-406D-A088-23F6A335A035}" presName="linear" presStyleCnt="0">
        <dgm:presLayoutVars>
          <dgm:animLvl val="lvl"/>
          <dgm:resizeHandles val="exact"/>
        </dgm:presLayoutVars>
      </dgm:prSet>
      <dgm:spPr/>
    </dgm:pt>
    <dgm:pt modelId="{27E15D39-347E-4DD4-A206-EA0F0CFFCB91}" type="pres">
      <dgm:prSet presAssocID="{C1D0B8BD-129B-4DB6-8525-51B6398DAB3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C60C426-7EAA-44FA-B30D-7E64094E720D}" srcId="{6CFAEEE8-F2AF-406D-A088-23F6A335A035}" destId="{C1D0B8BD-129B-4DB6-8525-51B6398DAB39}" srcOrd="0" destOrd="0" parTransId="{58187E35-3228-4A1B-A524-79BE43434676}" sibTransId="{D9847110-4306-450D-B028-110DDA8B2D67}"/>
    <dgm:cxn modelId="{53AFBF4B-AE50-4B4E-A441-4C41CE19022F}" type="presOf" srcId="{6CFAEEE8-F2AF-406D-A088-23F6A335A035}" destId="{3780B487-84D6-4A5B-8A0A-8237EC753060}" srcOrd="0" destOrd="0" presId="urn:microsoft.com/office/officeart/2005/8/layout/vList2"/>
    <dgm:cxn modelId="{BB9F4781-2FCE-4076-8DEE-75DB8A1A7235}" type="presOf" srcId="{C1D0B8BD-129B-4DB6-8525-51B6398DAB39}" destId="{27E15D39-347E-4DD4-A206-EA0F0CFFCB91}" srcOrd="0" destOrd="0" presId="urn:microsoft.com/office/officeart/2005/8/layout/vList2"/>
    <dgm:cxn modelId="{6881A584-AD55-4115-B66F-C390E11E005D}" type="presParOf" srcId="{3780B487-84D6-4A5B-8A0A-8237EC753060}" destId="{27E15D39-347E-4DD4-A206-EA0F0CFFCB91}" srcOrd="0" destOrd="0" presId="urn:microsoft.com/office/officeart/2005/8/layout/vList2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B00D31-2BB2-4BA8-A80C-43AC50C4818D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5C063-7B39-43C0-A8C3-82F13B057DC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mn-M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Аймаг, нийслэлийн ТЕЗ  /6.4 дэх заалт/</a:t>
          </a:r>
          <a:endParaRPr lang="en-US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A6175-7F45-4C3A-83A9-3623A4C644F8}" type="parTrans" cxnId="{ED2D5029-2D93-4202-9651-A02FC82EDE3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9725719-A765-484F-9AA9-8DA2C79D7515}" type="sibTrans" cxnId="{ED2D5029-2D93-4202-9651-A02FC82EDE3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C1FB2A5-95FF-4584-80B3-BEC080040F1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Төсөвт орсон нэмэлт өөрчлөлтийг мэдээлбэл зохих 3612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mn-MN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байгууллагаас 191 байгууллага буюу 5.3 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%</a:t>
          </a:r>
          <a:endParaRPr lang="en-US" sz="1800" dirty="0">
            <a:solidFill>
              <a:schemeClr val="tx1"/>
            </a:solidFill>
          </a:endParaRPr>
        </a:p>
      </dgm:t>
    </dgm:pt>
    <dgm:pt modelId="{B61D696F-5187-4B64-8A06-56BAE4E066AD}" type="parTrans" cxnId="{EE234C35-5156-4641-A494-005222794F6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D819D38-C9D7-44E9-870B-7FE74EFFCC8E}" type="sibTrans" cxnId="{EE234C35-5156-4641-A494-005222794F6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84CC434-39F9-43CA-833C-CA799D4204C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Хууль тогтоомжийн дагуу төвлөрүүлэх төлбөр хураамж, зохицуулалтын үйлчилгээний хөлсний хэмжээнд өөрчлөлт орсон түүний харьяа 2784 байгууллагын 166 байгууллага</a:t>
          </a:r>
          <a:endParaRPr lang="en-US" sz="1800" dirty="0">
            <a:solidFill>
              <a:schemeClr val="tx1"/>
            </a:solidFill>
          </a:endParaRPr>
        </a:p>
      </dgm:t>
    </dgm:pt>
    <dgm:pt modelId="{B920FBD9-5CA5-45C4-9370-403CE69A7A84}" type="parTrans" cxnId="{4E7C6CC6-AEF2-4795-ADFF-1E0AEAB1581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D87AEAF-8E6B-4188-A7AD-059D9B4D4839}" type="sibTrans" cxnId="{4E7C6CC6-AEF2-4795-ADFF-1E0AEAB1581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8F66A01-B341-48B4-805C-C3398C57EDC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 сая төгрөгөөс дээш үнийн дүн бүхий худалдан авалтын 13,018.4 сая төгрөгийн 1788 гүйлгээ</a:t>
          </a:r>
          <a:endParaRPr lang="en-US" sz="1800" dirty="0">
            <a:solidFill>
              <a:schemeClr val="tx1"/>
            </a:solidFill>
          </a:endParaRPr>
        </a:p>
      </dgm:t>
    </dgm:pt>
    <dgm:pt modelId="{17FA6903-C9B4-436C-AB5D-94E5DE61BC9A}" type="parTrans" cxnId="{50C5C78D-34A0-46A5-A9FD-CA0865C6E1D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4B49B88-8396-4A6A-A66B-ADDD28E4F2DA}" type="sibTrans" cxnId="{50C5C78D-34A0-46A5-A9FD-CA0865C6E1D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9249703-D366-4627-BDD3-45A20397DD1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Цалингийн зардлаас бусад таван сая төгрөгөөс дээш үнийн дүн бүхий орлогын 37294 гүйлгээнээс 4034 гүйлгээ</a:t>
          </a:r>
          <a:endParaRPr lang="en-US" sz="1800" dirty="0">
            <a:solidFill>
              <a:schemeClr val="tx1"/>
            </a:solidFill>
          </a:endParaRPr>
        </a:p>
      </dgm:t>
    </dgm:pt>
    <dgm:pt modelId="{80566A99-ADB7-40A8-BBA2-BDD167646BB1}" type="parTrans" cxnId="{F18ECAE4-B5E6-4D0F-B781-9B7D1F8B043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F45BF95-B851-481B-BEA3-6319E9CF2FA6}" type="sibTrans" cxnId="{F18ECAE4-B5E6-4D0F-B781-9B7D1F8B043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FA3D39E-219F-43A1-9F8A-24D33C1BE2F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Төсөв өмч хөрөнгө, мөнгө зарцуулах шийдвэрийг нийт 25785 шийдвэрээс 23,787.9 сая төгрөгийн 5981 шийдвэр буюу 23.2 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%</a:t>
          </a:r>
          <a:endParaRPr lang="en-US" sz="1800" dirty="0">
            <a:solidFill>
              <a:schemeClr val="tx1"/>
            </a:solidFill>
          </a:endParaRPr>
        </a:p>
      </dgm:t>
    </dgm:pt>
    <dgm:pt modelId="{B099442D-DB05-4EF4-AAFC-4F43712FA7C7}" type="parTrans" cxnId="{25919EC4-C83A-456C-A571-A89F548981A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F8B1470-11D3-4CDF-B496-0F3756CB47A7}" type="sibTrans" cxnId="{25919EC4-C83A-456C-A571-A89F548981A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187740D-69B2-470A-BACB-543031246E3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Цалингийн зардлаас бусад таван сая төгрөгөөс дээш үнийн дүн бүхий зарлагын 35973 гүйлгээнээс 2280 гүйлгээ</a:t>
          </a:r>
          <a:endParaRPr lang="en-US" sz="1800" dirty="0">
            <a:solidFill>
              <a:schemeClr val="tx1"/>
            </a:solidFill>
          </a:endParaRPr>
        </a:p>
      </dgm:t>
    </dgm:pt>
    <dgm:pt modelId="{07653290-E9AD-4479-8FB4-572199A9A434}" type="parTrans" cxnId="{94294B03-5FB6-4D7E-BB0F-08AE6DECD1F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C572C70-6C0B-47F1-A83E-E7911AAA1EEC}" type="sibTrans" cxnId="{94294B03-5FB6-4D7E-BB0F-08AE6DECD1F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5189197-E337-4904-95B9-6C3C46DB90C1}" type="pres">
      <dgm:prSet presAssocID="{48B00D31-2BB2-4BA8-A80C-43AC50C4818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8C43568-4E0F-4597-B6A8-112D570A4794}" type="pres">
      <dgm:prSet presAssocID="{ECC5C063-7B39-43C0-A8C3-82F13B057DCD}" presName="singleCycle" presStyleCnt="0"/>
      <dgm:spPr/>
    </dgm:pt>
    <dgm:pt modelId="{D43BD7F1-FEF2-497E-9570-CD6FA7139236}" type="pres">
      <dgm:prSet presAssocID="{ECC5C063-7B39-43C0-A8C3-82F13B057DCD}" presName="singleCenter" presStyleLbl="node1" presStyleIdx="0" presStyleCnt="7" custScaleX="155805" custScaleY="88801" custLinFactNeighborX="-443" custLinFactNeighborY="2118">
        <dgm:presLayoutVars>
          <dgm:chMax val="7"/>
          <dgm:chPref val="7"/>
        </dgm:presLayoutVars>
      </dgm:prSet>
      <dgm:spPr/>
    </dgm:pt>
    <dgm:pt modelId="{6E8439D2-6608-445E-96EB-C3B9B7F1BA68}" type="pres">
      <dgm:prSet presAssocID="{B61D696F-5187-4B64-8A06-56BAE4E066AD}" presName="Name56" presStyleLbl="parChTrans1D2" presStyleIdx="0" presStyleCnt="6"/>
      <dgm:spPr/>
    </dgm:pt>
    <dgm:pt modelId="{0E0EEFB6-1A4F-4815-AC1E-F6A3B176B3DC}" type="pres">
      <dgm:prSet presAssocID="{6C1FB2A5-95FF-4584-80B3-BEC080040F13}" presName="text0" presStyleLbl="node1" presStyleIdx="1" presStyleCnt="7" custScaleX="240666" custScaleY="145110" custRadScaleRad="83828" custRadScaleInc="-8313">
        <dgm:presLayoutVars>
          <dgm:bulletEnabled val="1"/>
        </dgm:presLayoutVars>
      </dgm:prSet>
      <dgm:spPr/>
    </dgm:pt>
    <dgm:pt modelId="{B79DF4D0-C227-4DA0-B9C2-282F8590CFD0}" type="pres">
      <dgm:prSet presAssocID="{B920FBD9-5CA5-45C4-9370-403CE69A7A84}" presName="Name56" presStyleLbl="parChTrans1D2" presStyleIdx="1" presStyleCnt="6"/>
      <dgm:spPr/>
    </dgm:pt>
    <dgm:pt modelId="{4292E04F-218F-4CF5-B6B2-43F6CC0139CC}" type="pres">
      <dgm:prSet presAssocID="{E84CC434-39F9-43CA-833C-CA799D4204C8}" presName="text0" presStyleLbl="node1" presStyleIdx="2" presStyleCnt="7" custScaleX="270398" custScaleY="221462" custRadScaleRad="156014" custRadScaleInc="12343">
        <dgm:presLayoutVars>
          <dgm:bulletEnabled val="1"/>
        </dgm:presLayoutVars>
      </dgm:prSet>
      <dgm:spPr/>
    </dgm:pt>
    <dgm:pt modelId="{6EE133E5-A5BF-45C9-BDE6-A0DB34E5DC3F}" type="pres">
      <dgm:prSet presAssocID="{17FA6903-C9B4-436C-AB5D-94E5DE61BC9A}" presName="Name56" presStyleLbl="parChTrans1D2" presStyleIdx="2" presStyleCnt="6"/>
      <dgm:spPr/>
    </dgm:pt>
    <dgm:pt modelId="{76A18D52-03B0-4C5F-AD15-541DDBA1FB2E}" type="pres">
      <dgm:prSet presAssocID="{28F66A01-B341-48B4-805C-C3398C57EDC3}" presName="text0" presStyleLbl="node1" presStyleIdx="3" presStyleCnt="7" custScaleX="223269" custScaleY="154968" custRadScaleRad="154562" custRadScaleInc="-41382">
        <dgm:presLayoutVars>
          <dgm:bulletEnabled val="1"/>
        </dgm:presLayoutVars>
      </dgm:prSet>
      <dgm:spPr/>
    </dgm:pt>
    <dgm:pt modelId="{3611F876-8E0F-489A-9745-158834ACF8F3}" type="pres">
      <dgm:prSet presAssocID="{80566A99-ADB7-40A8-BBA2-BDD167646BB1}" presName="Name56" presStyleLbl="parChTrans1D2" presStyleIdx="3" presStyleCnt="6"/>
      <dgm:spPr/>
    </dgm:pt>
    <dgm:pt modelId="{E39A26DC-FE68-4F2A-A92A-FC33BDF942EE}" type="pres">
      <dgm:prSet presAssocID="{79249703-D366-4627-BDD3-45A20397DD10}" presName="text0" presStyleLbl="node1" presStyleIdx="4" presStyleCnt="7" custScaleX="254061" custScaleY="154974" custRadScaleRad="90975" custRadScaleInc="-8674">
        <dgm:presLayoutVars>
          <dgm:bulletEnabled val="1"/>
        </dgm:presLayoutVars>
      </dgm:prSet>
      <dgm:spPr/>
    </dgm:pt>
    <dgm:pt modelId="{18B12A05-83EC-42B2-90C0-9F6D7CB4D75A}" type="pres">
      <dgm:prSet presAssocID="{07653290-E9AD-4479-8FB4-572199A9A434}" presName="Name56" presStyleLbl="parChTrans1D2" presStyleIdx="4" presStyleCnt="6"/>
      <dgm:spPr/>
    </dgm:pt>
    <dgm:pt modelId="{B431AF9D-A80A-46A5-8DFC-9AE0F527C436}" type="pres">
      <dgm:prSet presAssocID="{6187740D-69B2-470A-BACB-543031246E33}" presName="text0" presStyleLbl="node1" presStyleIdx="5" presStyleCnt="7" custScaleX="229368" custScaleY="198282" custRadScaleRad="160809" custRadScaleInc="21801">
        <dgm:presLayoutVars>
          <dgm:bulletEnabled val="1"/>
        </dgm:presLayoutVars>
      </dgm:prSet>
      <dgm:spPr/>
    </dgm:pt>
    <dgm:pt modelId="{F8EA0FD3-D9DC-4D63-961F-CBC271D7C9B7}" type="pres">
      <dgm:prSet presAssocID="{B099442D-DB05-4EF4-AAFC-4F43712FA7C7}" presName="Name56" presStyleLbl="parChTrans1D2" presStyleIdx="5" presStyleCnt="6"/>
      <dgm:spPr/>
    </dgm:pt>
    <dgm:pt modelId="{66657790-C05E-4403-8AE7-4D4FCA5981F9}" type="pres">
      <dgm:prSet presAssocID="{8FA3D39E-219F-43A1-9F8A-24D33C1BE2F3}" presName="text0" presStyleLbl="node1" presStyleIdx="6" presStyleCnt="7" custScaleX="259152" custScaleY="185367" custRadScaleRad="162032" custRadScaleInc="-8283">
        <dgm:presLayoutVars>
          <dgm:bulletEnabled val="1"/>
        </dgm:presLayoutVars>
      </dgm:prSet>
      <dgm:spPr/>
    </dgm:pt>
  </dgm:ptLst>
  <dgm:cxnLst>
    <dgm:cxn modelId="{94294B03-5FB6-4D7E-BB0F-08AE6DECD1FE}" srcId="{ECC5C063-7B39-43C0-A8C3-82F13B057DCD}" destId="{6187740D-69B2-470A-BACB-543031246E33}" srcOrd="4" destOrd="0" parTransId="{07653290-E9AD-4479-8FB4-572199A9A434}" sibTransId="{1C572C70-6C0B-47F1-A83E-E7911AAA1EEC}"/>
    <dgm:cxn modelId="{B2334E26-E291-4F5E-AB86-E4FA508E10A0}" type="presOf" srcId="{6C1FB2A5-95FF-4584-80B3-BEC080040F13}" destId="{0E0EEFB6-1A4F-4815-AC1E-F6A3B176B3DC}" srcOrd="0" destOrd="0" presId="urn:microsoft.com/office/officeart/2008/layout/RadialCluster"/>
    <dgm:cxn modelId="{D58F9426-9AB6-454B-B790-F72D6D5FB0D9}" type="presOf" srcId="{6187740D-69B2-470A-BACB-543031246E33}" destId="{B431AF9D-A80A-46A5-8DFC-9AE0F527C436}" srcOrd="0" destOrd="0" presId="urn:microsoft.com/office/officeart/2008/layout/RadialCluster"/>
    <dgm:cxn modelId="{ED2D5029-2D93-4202-9651-A02FC82EDE36}" srcId="{48B00D31-2BB2-4BA8-A80C-43AC50C4818D}" destId="{ECC5C063-7B39-43C0-A8C3-82F13B057DCD}" srcOrd="0" destOrd="0" parTransId="{E02A6175-7F45-4C3A-83A9-3623A4C644F8}" sibTransId="{79725719-A765-484F-9AA9-8DA2C79D7515}"/>
    <dgm:cxn modelId="{EE234C35-5156-4641-A494-005222794F65}" srcId="{ECC5C063-7B39-43C0-A8C3-82F13B057DCD}" destId="{6C1FB2A5-95FF-4584-80B3-BEC080040F13}" srcOrd="0" destOrd="0" parTransId="{B61D696F-5187-4B64-8A06-56BAE4E066AD}" sibTransId="{BD819D38-C9D7-44E9-870B-7FE74EFFCC8E}"/>
    <dgm:cxn modelId="{4B50D45D-0729-4B46-9A4D-BB6BD2F0265E}" type="presOf" srcId="{8FA3D39E-219F-43A1-9F8A-24D33C1BE2F3}" destId="{66657790-C05E-4403-8AE7-4D4FCA5981F9}" srcOrd="0" destOrd="0" presId="urn:microsoft.com/office/officeart/2008/layout/RadialCluster"/>
    <dgm:cxn modelId="{DA10DD67-5A72-4FDB-BE2E-80B6879E544A}" type="presOf" srcId="{80566A99-ADB7-40A8-BBA2-BDD167646BB1}" destId="{3611F876-8E0F-489A-9745-158834ACF8F3}" srcOrd="0" destOrd="0" presId="urn:microsoft.com/office/officeart/2008/layout/RadialCluster"/>
    <dgm:cxn modelId="{01C5876B-8EED-436A-958A-CB9B8D4AFBA3}" type="presOf" srcId="{E84CC434-39F9-43CA-833C-CA799D4204C8}" destId="{4292E04F-218F-4CF5-B6B2-43F6CC0139CC}" srcOrd="0" destOrd="0" presId="urn:microsoft.com/office/officeart/2008/layout/RadialCluster"/>
    <dgm:cxn modelId="{651DC86C-9BFB-4289-B87E-A47B8F1D4D69}" type="presOf" srcId="{B61D696F-5187-4B64-8A06-56BAE4E066AD}" destId="{6E8439D2-6608-445E-96EB-C3B9B7F1BA68}" srcOrd="0" destOrd="0" presId="urn:microsoft.com/office/officeart/2008/layout/RadialCluster"/>
    <dgm:cxn modelId="{6D0B2470-9486-41ED-A068-28C8BBAE095D}" type="presOf" srcId="{B099442D-DB05-4EF4-AAFC-4F43712FA7C7}" destId="{F8EA0FD3-D9DC-4D63-961F-CBC271D7C9B7}" srcOrd="0" destOrd="0" presId="urn:microsoft.com/office/officeart/2008/layout/RadialCluster"/>
    <dgm:cxn modelId="{50C5C78D-34A0-46A5-A9FD-CA0865C6E1D3}" srcId="{ECC5C063-7B39-43C0-A8C3-82F13B057DCD}" destId="{28F66A01-B341-48B4-805C-C3398C57EDC3}" srcOrd="2" destOrd="0" parTransId="{17FA6903-C9B4-436C-AB5D-94E5DE61BC9A}" sibTransId="{D4B49B88-8396-4A6A-A66B-ADDD28E4F2DA}"/>
    <dgm:cxn modelId="{8C776096-6880-44E3-978F-AE72ADD7C11B}" type="presOf" srcId="{79249703-D366-4627-BDD3-45A20397DD10}" destId="{E39A26DC-FE68-4F2A-A92A-FC33BDF942EE}" srcOrd="0" destOrd="0" presId="urn:microsoft.com/office/officeart/2008/layout/RadialCluster"/>
    <dgm:cxn modelId="{0AFC9998-CF4D-44A0-AE2D-30E7CB08F205}" type="presOf" srcId="{ECC5C063-7B39-43C0-A8C3-82F13B057DCD}" destId="{D43BD7F1-FEF2-497E-9570-CD6FA7139236}" srcOrd="0" destOrd="0" presId="urn:microsoft.com/office/officeart/2008/layout/RadialCluster"/>
    <dgm:cxn modelId="{E304F3B0-CE9F-42AA-80A9-DB6D27EFF22E}" type="presOf" srcId="{B920FBD9-5CA5-45C4-9370-403CE69A7A84}" destId="{B79DF4D0-C227-4DA0-B9C2-282F8590CFD0}" srcOrd="0" destOrd="0" presId="urn:microsoft.com/office/officeart/2008/layout/RadialCluster"/>
    <dgm:cxn modelId="{DD4CB6BA-EEBB-4374-9981-A0D71D14E42B}" type="presOf" srcId="{28F66A01-B341-48B4-805C-C3398C57EDC3}" destId="{76A18D52-03B0-4C5F-AD15-541DDBA1FB2E}" srcOrd="0" destOrd="0" presId="urn:microsoft.com/office/officeart/2008/layout/RadialCluster"/>
    <dgm:cxn modelId="{86FEA3BC-EDCE-4052-B152-944011528F8B}" type="presOf" srcId="{48B00D31-2BB2-4BA8-A80C-43AC50C4818D}" destId="{E5189197-E337-4904-95B9-6C3C46DB90C1}" srcOrd="0" destOrd="0" presId="urn:microsoft.com/office/officeart/2008/layout/RadialCluster"/>
    <dgm:cxn modelId="{09E3AEC1-859F-4C7B-917B-7B47C01CE836}" type="presOf" srcId="{07653290-E9AD-4479-8FB4-572199A9A434}" destId="{18B12A05-83EC-42B2-90C0-9F6D7CB4D75A}" srcOrd="0" destOrd="0" presId="urn:microsoft.com/office/officeart/2008/layout/RadialCluster"/>
    <dgm:cxn modelId="{25919EC4-C83A-456C-A571-A89F548981A5}" srcId="{ECC5C063-7B39-43C0-A8C3-82F13B057DCD}" destId="{8FA3D39E-219F-43A1-9F8A-24D33C1BE2F3}" srcOrd="5" destOrd="0" parTransId="{B099442D-DB05-4EF4-AAFC-4F43712FA7C7}" sibTransId="{FF8B1470-11D3-4CDF-B496-0F3756CB47A7}"/>
    <dgm:cxn modelId="{4E7C6CC6-AEF2-4795-ADFF-1E0AEAB15815}" srcId="{ECC5C063-7B39-43C0-A8C3-82F13B057DCD}" destId="{E84CC434-39F9-43CA-833C-CA799D4204C8}" srcOrd="1" destOrd="0" parTransId="{B920FBD9-5CA5-45C4-9370-403CE69A7A84}" sibTransId="{DD87AEAF-8E6B-4188-A7AD-059D9B4D4839}"/>
    <dgm:cxn modelId="{22060DC8-44B7-4918-A57E-4FA3A4C9282B}" type="presOf" srcId="{17FA6903-C9B4-436C-AB5D-94E5DE61BC9A}" destId="{6EE133E5-A5BF-45C9-BDE6-A0DB34E5DC3F}" srcOrd="0" destOrd="0" presId="urn:microsoft.com/office/officeart/2008/layout/RadialCluster"/>
    <dgm:cxn modelId="{F18ECAE4-B5E6-4D0F-B781-9B7D1F8B0437}" srcId="{ECC5C063-7B39-43C0-A8C3-82F13B057DCD}" destId="{79249703-D366-4627-BDD3-45A20397DD10}" srcOrd="3" destOrd="0" parTransId="{80566A99-ADB7-40A8-BBA2-BDD167646BB1}" sibTransId="{3F45BF95-B851-481B-BEA3-6319E9CF2FA6}"/>
    <dgm:cxn modelId="{FBF3694D-404A-4642-8817-75DD25ABC6FB}" type="presParOf" srcId="{E5189197-E337-4904-95B9-6C3C46DB90C1}" destId="{58C43568-4E0F-4597-B6A8-112D570A4794}" srcOrd="0" destOrd="0" presId="urn:microsoft.com/office/officeart/2008/layout/RadialCluster"/>
    <dgm:cxn modelId="{E9978D3B-173E-455B-84E1-D6065E61A61E}" type="presParOf" srcId="{58C43568-4E0F-4597-B6A8-112D570A4794}" destId="{D43BD7F1-FEF2-497E-9570-CD6FA7139236}" srcOrd="0" destOrd="0" presId="urn:microsoft.com/office/officeart/2008/layout/RadialCluster"/>
    <dgm:cxn modelId="{BED5B5CE-0359-4D68-8BF6-D0CE5D0B3FBA}" type="presParOf" srcId="{58C43568-4E0F-4597-B6A8-112D570A4794}" destId="{6E8439D2-6608-445E-96EB-C3B9B7F1BA68}" srcOrd="1" destOrd="0" presId="urn:microsoft.com/office/officeart/2008/layout/RadialCluster"/>
    <dgm:cxn modelId="{405FFC86-7104-4795-AEBC-84A4EFD0D6CE}" type="presParOf" srcId="{58C43568-4E0F-4597-B6A8-112D570A4794}" destId="{0E0EEFB6-1A4F-4815-AC1E-F6A3B176B3DC}" srcOrd="2" destOrd="0" presId="urn:microsoft.com/office/officeart/2008/layout/RadialCluster"/>
    <dgm:cxn modelId="{BA52AC9D-B9ED-4CAB-A8E6-417E28090481}" type="presParOf" srcId="{58C43568-4E0F-4597-B6A8-112D570A4794}" destId="{B79DF4D0-C227-4DA0-B9C2-282F8590CFD0}" srcOrd="3" destOrd="0" presId="urn:microsoft.com/office/officeart/2008/layout/RadialCluster"/>
    <dgm:cxn modelId="{950EB18D-983E-4C69-9BA0-302F14CE1C40}" type="presParOf" srcId="{58C43568-4E0F-4597-B6A8-112D570A4794}" destId="{4292E04F-218F-4CF5-B6B2-43F6CC0139CC}" srcOrd="4" destOrd="0" presId="urn:microsoft.com/office/officeart/2008/layout/RadialCluster"/>
    <dgm:cxn modelId="{B0B5CD41-49BF-4EC2-A9ED-BB1C87ADADF8}" type="presParOf" srcId="{58C43568-4E0F-4597-B6A8-112D570A4794}" destId="{6EE133E5-A5BF-45C9-BDE6-A0DB34E5DC3F}" srcOrd="5" destOrd="0" presId="urn:microsoft.com/office/officeart/2008/layout/RadialCluster"/>
    <dgm:cxn modelId="{0F0F1464-1E3E-4018-A709-8A3687D99258}" type="presParOf" srcId="{58C43568-4E0F-4597-B6A8-112D570A4794}" destId="{76A18D52-03B0-4C5F-AD15-541DDBA1FB2E}" srcOrd="6" destOrd="0" presId="urn:microsoft.com/office/officeart/2008/layout/RadialCluster"/>
    <dgm:cxn modelId="{046D206B-DCD5-4C31-A469-224D34D53DB7}" type="presParOf" srcId="{58C43568-4E0F-4597-B6A8-112D570A4794}" destId="{3611F876-8E0F-489A-9745-158834ACF8F3}" srcOrd="7" destOrd="0" presId="urn:microsoft.com/office/officeart/2008/layout/RadialCluster"/>
    <dgm:cxn modelId="{5CFFA2D6-8AB5-4E16-B594-54691D0A3E7D}" type="presParOf" srcId="{58C43568-4E0F-4597-B6A8-112D570A4794}" destId="{E39A26DC-FE68-4F2A-A92A-FC33BDF942EE}" srcOrd="8" destOrd="0" presId="urn:microsoft.com/office/officeart/2008/layout/RadialCluster"/>
    <dgm:cxn modelId="{B22B783D-E3C9-4111-9356-0FB7629F9B43}" type="presParOf" srcId="{58C43568-4E0F-4597-B6A8-112D570A4794}" destId="{18B12A05-83EC-42B2-90C0-9F6D7CB4D75A}" srcOrd="9" destOrd="0" presId="urn:microsoft.com/office/officeart/2008/layout/RadialCluster"/>
    <dgm:cxn modelId="{B6E12E43-7D18-42E8-B6C5-45DEC1F24B0D}" type="presParOf" srcId="{58C43568-4E0F-4597-B6A8-112D570A4794}" destId="{B431AF9D-A80A-46A5-8DFC-9AE0F527C436}" srcOrd="10" destOrd="0" presId="urn:microsoft.com/office/officeart/2008/layout/RadialCluster"/>
    <dgm:cxn modelId="{DF6F5000-44B0-491B-92C4-393E2978F00E}" type="presParOf" srcId="{58C43568-4E0F-4597-B6A8-112D570A4794}" destId="{F8EA0FD3-D9DC-4D63-961F-CBC271D7C9B7}" srcOrd="11" destOrd="0" presId="urn:microsoft.com/office/officeart/2008/layout/RadialCluster"/>
    <dgm:cxn modelId="{1160FAB3-A765-48EB-8222-142D9B200CE6}" type="presParOf" srcId="{58C43568-4E0F-4597-B6A8-112D570A4794}" destId="{66657790-C05E-4403-8AE7-4D4FCA5981F9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FAEEE8-F2AF-406D-A088-23F6A335A0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D0B8BD-129B-4DB6-8525-51B6398DAB39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/>
      </dgm:spPr>
      <dgm:t>
        <a:bodyPr/>
        <a:lstStyle/>
        <a:p>
          <a:pPr algn="ctr"/>
          <a:r>
            <a:rPr lang="mn-MN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Мөн Шилэн дансны тухай хуулийн 3 дугаар зүйлийн 3.1.1, 3.1.2-т заасан байгууллагууд хуулийн 6 дугаар зүйлийн 6.4 дэх хэсэгт заасан мэдээллийг бүрэн байршуулаагүй байсан.</a:t>
          </a:r>
          <a:endParaRPr lang="en-US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187E35-3228-4A1B-A524-79BE43434676}" type="parTrans" cxnId="{1C60C426-7EAA-44FA-B30D-7E64094E720D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9847110-4306-450D-B028-110DDA8B2D67}" type="sibTrans" cxnId="{1C60C426-7EAA-44FA-B30D-7E64094E720D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780B487-84D6-4A5B-8A0A-8237EC753060}" type="pres">
      <dgm:prSet presAssocID="{6CFAEEE8-F2AF-406D-A088-23F6A335A035}" presName="linear" presStyleCnt="0">
        <dgm:presLayoutVars>
          <dgm:animLvl val="lvl"/>
          <dgm:resizeHandles val="exact"/>
        </dgm:presLayoutVars>
      </dgm:prSet>
      <dgm:spPr/>
    </dgm:pt>
    <dgm:pt modelId="{27E15D39-347E-4DD4-A206-EA0F0CFFCB91}" type="pres">
      <dgm:prSet presAssocID="{C1D0B8BD-129B-4DB6-8525-51B6398DAB39}" presName="parentText" presStyleLbl="node1" presStyleIdx="0" presStyleCnt="1" custLinFactNeighborX="952">
        <dgm:presLayoutVars>
          <dgm:chMax val="0"/>
          <dgm:bulletEnabled val="1"/>
        </dgm:presLayoutVars>
      </dgm:prSet>
      <dgm:spPr/>
    </dgm:pt>
  </dgm:ptLst>
  <dgm:cxnLst>
    <dgm:cxn modelId="{1C60C426-7EAA-44FA-B30D-7E64094E720D}" srcId="{6CFAEEE8-F2AF-406D-A088-23F6A335A035}" destId="{C1D0B8BD-129B-4DB6-8525-51B6398DAB39}" srcOrd="0" destOrd="0" parTransId="{58187E35-3228-4A1B-A524-79BE43434676}" sibTransId="{D9847110-4306-450D-B028-110DDA8B2D67}"/>
    <dgm:cxn modelId="{53AFBF4B-AE50-4B4E-A441-4C41CE19022F}" type="presOf" srcId="{6CFAEEE8-F2AF-406D-A088-23F6A335A035}" destId="{3780B487-84D6-4A5B-8A0A-8237EC753060}" srcOrd="0" destOrd="0" presId="urn:microsoft.com/office/officeart/2005/8/layout/vList2"/>
    <dgm:cxn modelId="{BB9F4781-2FCE-4076-8DEE-75DB8A1A7235}" type="presOf" srcId="{C1D0B8BD-129B-4DB6-8525-51B6398DAB39}" destId="{27E15D39-347E-4DD4-A206-EA0F0CFFCB91}" srcOrd="0" destOrd="0" presId="urn:microsoft.com/office/officeart/2005/8/layout/vList2"/>
    <dgm:cxn modelId="{6881A584-AD55-4115-B66F-C390E11E005D}" type="presParOf" srcId="{3780B487-84D6-4A5B-8A0A-8237EC753060}" destId="{27E15D39-347E-4DD4-A206-EA0F0CFFCB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D65D26-38D8-4A8A-A904-E697693B8607}" type="doc">
      <dgm:prSet loTypeId="urn:microsoft.com/office/officeart/2008/layout/PictureAccen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F195D5B-01FA-438A-A03B-86A2E333354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mn-MN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Шалтгаан: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362EFC-5B70-4EC5-9FD7-F5B170D62A55}" type="parTrans" cxnId="{ECE0C049-479B-4782-9CC7-212DC77A9A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39E85A-63AB-4194-BC50-A484CC4566BB}" type="sibTrans" cxnId="{ECE0C049-479B-4782-9CC7-212DC77A9A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275468-6DCC-4796-A4D3-900E23615029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Хяналт тавих байгууллага болон албан тушаалтан байхгүй  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244A4-9515-461A-AF6D-65AD3C12864B}" type="parTrans" cxnId="{A3913C51-3BC9-40A3-82AC-61EEEB16C5E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0F71F2-9496-4991-8DEB-FBE01D515F08}" type="sibTrans" cxnId="{A3913C51-3BC9-40A3-82AC-61EEEB16C5E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70103B-F767-4894-9B20-E6CE851E190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Хүлээлгэх хариуцлага тодорхойгүй 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CF149B-3DCB-46AC-9E7E-427A0D1694C0}" type="parTrans" cxnId="{0C199231-8912-4B75-BF92-93324F9705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185744-0345-471E-B56B-B157CE014E9D}" type="sibTrans" cxnId="{0C199231-8912-4B75-BF92-93324F9705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147724-7AA7-4213-96FA-4A4EE5ABA9BA}" type="pres">
      <dgm:prSet presAssocID="{03D65D26-38D8-4A8A-A904-E697693B860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31003A2-A455-409F-8490-E4698CDDA172}" type="pres">
      <dgm:prSet presAssocID="{3F195D5B-01FA-438A-A03B-86A2E333354B}" presName="root" presStyleCnt="0">
        <dgm:presLayoutVars>
          <dgm:chMax/>
          <dgm:chPref val="4"/>
        </dgm:presLayoutVars>
      </dgm:prSet>
      <dgm:spPr/>
    </dgm:pt>
    <dgm:pt modelId="{E5221F14-3EAA-42F1-B18E-54F4D2421BA1}" type="pres">
      <dgm:prSet presAssocID="{3F195D5B-01FA-438A-A03B-86A2E333354B}" presName="rootComposite" presStyleCnt="0">
        <dgm:presLayoutVars/>
      </dgm:prSet>
      <dgm:spPr/>
    </dgm:pt>
    <dgm:pt modelId="{E880AACF-F4A2-4435-99C0-02CAEBD29DA2}" type="pres">
      <dgm:prSet presAssocID="{3F195D5B-01FA-438A-A03B-86A2E333354B}" presName="rootText" presStyleLbl="node0" presStyleIdx="0" presStyleCnt="1" custScaleY="72514" custLinFactNeighborX="-718" custLinFactNeighborY="4422">
        <dgm:presLayoutVars>
          <dgm:chMax/>
          <dgm:chPref val="4"/>
        </dgm:presLayoutVars>
      </dgm:prSet>
      <dgm:spPr/>
    </dgm:pt>
    <dgm:pt modelId="{43C9184D-C23B-4766-A85C-BCCC604A3D4E}" type="pres">
      <dgm:prSet presAssocID="{3F195D5B-01FA-438A-A03B-86A2E333354B}" presName="childShape" presStyleCnt="0">
        <dgm:presLayoutVars>
          <dgm:chMax val="0"/>
          <dgm:chPref val="0"/>
        </dgm:presLayoutVars>
      </dgm:prSet>
      <dgm:spPr/>
    </dgm:pt>
    <dgm:pt modelId="{A8A4363A-EC15-4A6A-80AB-6382AABF4C7E}" type="pres">
      <dgm:prSet presAssocID="{73275468-6DCC-4796-A4D3-900E23615029}" presName="childComposite" presStyleCnt="0">
        <dgm:presLayoutVars>
          <dgm:chMax val="0"/>
          <dgm:chPref val="0"/>
        </dgm:presLayoutVars>
      </dgm:prSet>
      <dgm:spPr/>
    </dgm:pt>
    <dgm:pt modelId="{5EEC76EE-BC23-4A77-AF0D-5516B288A385}" type="pres">
      <dgm:prSet presAssocID="{73275468-6DCC-4796-A4D3-900E23615029}" presName="Image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</dgm:spPr>
    </dgm:pt>
    <dgm:pt modelId="{3BD8BA24-2C39-4B2C-97C8-5EFBB4442DDE}" type="pres">
      <dgm:prSet presAssocID="{73275468-6DCC-4796-A4D3-900E23615029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AE2B3698-CEF3-4CDE-A603-96CC55999FFB}" type="pres">
      <dgm:prSet presAssocID="{6070103B-F767-4894-9B20-E6CE851E1901}" presName="childComposite" presStyleCnt="0">
        <dgm:presLayoutVars>
          <dgm:chMax val="0"/>
          <dgm:chPref val="0"/>
        </dgm:presLayoutVars>
      </dgm:prSet>
      <dgm:spPr/>
    </dgm:pt>
    <dgm:pt modelId="{B95D4E57-5A62-4FD9-9A7E-39D8AEA3255C}" type="pres">
      <dgm:prSet presAssocID="{6070103B-F767-4894-9B20-E6CE851E1901}" presName="Image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8B6E9484-7DB4-464C-9F4A-0E5F817C74FF}" type="pres">
      <dgm:prSet presAssocID="{6070103B-F767-4894-9B20-E6CE851E1901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0C199231-8912-4B75-BF92-93324F97053A}" srcId="{3F195D5B-01FA-438A-A03B-86A2E333354B}" destId="{6070103B-F767-4894-9B20-E6CE851E1901}" srcOrd="1" destOrd="0" parTransId="{03CF149B-3DCB-46AC-9E7E-427A0D1694C0}" sibTransId="{BB185744-0345-471E-B56B-B157CE014E9D}"/>
    <dgm:cxn modelId="{8892A63E-837C-4EDE-8589-E0FE4F4083FC}" type="presOf" srcId="{03D65D26-38D8-4A8A-A904-E697693B8607}" destId="{F5147724-7AA7-4213-96FA-4A4EE5ABA9BA}" srcOrd="0" destOrd="0" presId="urn:microsoft.com/office/officeart/2008/layout/PictureAccentList"/>
    <dgm:cxn modelId="{ECE0C049-479B-4782-9CC7-212DC77A9A8D}" srcId="{03D65D26-38D8-4A8A-A904-E697693B8607}" destId="{3F195D5B-01FA-438A-A03B-86A2E333354B}" srcOrd="0" destOrd="0" parTransId="{CE362EFC-5B70-4EC5-9FD7-F5B170D62A55}" sibTransId="{1239E85A-63AB-4194-BC50-A484CC4566BB}"/>
    <dgm:cxn modelId="{A3913C51-3BC9-40A3-82AC-61EEEB16C5EA}" srcId="{3F195D5B-01FA-438A-A03B-86A2E333354B}" destId="{73275468-6DCC-4796-A4D3-900E23615029}" srcOrd="0" destOrd="0" parTransId="{4CF244A4-9515-461A-AF6D-65AD3C12864B}" sibTransId="{740F71F2-9496-4991-8DEB-FBE01D515F08}"/>
    <dgm:cxn modelId="{423E1F81-6A84-405D-A33D-922439C5C3E2}" type="presOf" srcId="{6070103B-F767-4894-9B20-E6CE851E1901}" destId="{8B6E9484-7DB4-464C-9F4A-0E5F817C74FF}" srcOrd="0" destOrd="0" presId="urn:microsoft.com/office/officeart/2008/layout/PictureAccentList"/>
    <dgm:cxn modelId="{AFF989C2-4D9D-4A0E-91A7-74ED5FFF2999}" type="presOf" srcId="{73275468-6DCC-4796-A4D3-900E23615029}" destId="{3BD8BA24-2C39-4B2C-97C8-5EFBB4442DDE}" srcOrd="0" destOrd="0" presId="urn:microsoft.com/office/officeart/2008/layout/PictureAccentList"/>
    <dgm:cxn modelId="{BE95BFFE-1C1B-435B-AAAA-7E90BFB9B5B3}" type="presOf" srcId="{3F195D5B-01FA-438A-A03B-86A2E333354B}" destId="{E880AACF-F4A2-4435-99C0-02CAEBD29DA2}" srcOrd="0" destOrd="0" presId="urn:microsoft.com/office/officeart/2008/layout/PictureAccentList"/>
    <dgm:cxn modelId="{0C1428DC-1E49-467A-B99D-47AF552521A1}" type="presParOf" srcId="{F5147724-7AA7-4213-96FA-4A4EE5ABA9BA}" destId="{D31003A2-A455-409F-8490-E4698CDDA172}" srcOrd="0" destOrd="0" presId="urn:microsoft.com/office/officeart/2008/layout/PictureAccentList"/>
    <dgm:cxn modelId="{E4773DA7-FBA6-49D2-A0C4-762D0159E87C}" type="presParOf" srcId="{D31003A2-A455-409F-8490-E4698CDDA172}" destId="{E5221F14-3EAA-42F1-B18E-54F4D2421BA1}" srcOrd="0" destOrd="0" presId="urn:microsoft.com/office/officeart/2008/layout/PictureAccentList"/>
    <dgm:cxn modelId="{212F36CD-6BFD-4004-B2C1-7DF9AAC96C90}" type="presParOf" srcId="{E5221F14-3EAA-42F1-B18E-54F4D2421BA1}" destId="{E880AACF-F4A2-4435-99C0-02CAEBD29DA2}" srcOrd="0" destOrd="0" presId="urn:microsoft.com/office/officeart/2008/layout/PictureAccentList"/>
    <dgm:cxn modelId="{D8837C16-E84E-4B87-B261-0591588137E7}" type="presParOf" srcId="{D31003A2-A455-409F-8490-E4698CDDA172}" destId="{43C9184D-C23B-4766-A85C-BCCC604A3D4E}" srcOrd="1" destOrd="0" presId="urn:microsoft.com/office/officeart/2008/layout/PictureAccentList"/>
    <dgm:cxn modelId="{5795921A-A68D-4BCF-B3B2-5E391E5177C6}" type="presParOf" srcId="{43C9184D-C23B-4766-A85C-BCCC604A3D4E}" destId="{A8A4363A-EC15-4A6A-80AB-6382AABF4C7E}" srcOrd="0" destOrd="0" presId="urn:microsoft.com/office/officeart/2008/layout/PictureAccentList"/>
    <dgm:cxn modelId="{8417BB89-F8F2-4DC2-82A5-1E714D6E7C9E}" type="presParOf" srcId="{A8A4363A-EC15-4A6A-80AB-6382AABF4C7E}" destId="{5EEC76EE-BC23-4A77-AF0D-5516B288A385}" srcOrd="0" destOrd="0" presId="urn:microsoft.com/office/officeart/2008/layout/PictureAccentList"/>
    <dgm:cxn modelId="{D89418CC-46A2-4ADE-9655-EECB9C982674}" type="presParOf" srcId="{A8A4363A-EC15-4A6A-80AB-6382AABF4C7E}" destId="{3BD8BA24-2C39-4B2C-97C8-5EFBB4442DDE}" srcOrd="1" destOrd="0" presId="urn:microsoft.com/office/officeart/2008/layout/PictureAccentList"/>
    <dgm:cxn modelId="{BEF78196-D398-464B-ADB4-355198B25CB0}" type="presParOf" srcId="{43C9184D-C23B-4766-A85C-BCCC604A3D4E}" destId="{AE2B3698-CEF3-4CDE-A603-96CC55999FFB}" srcOrd="1" destOrd="0" presId="urn:microsoft.com/office/officeart/2008/layout/PictureAccentList"/>
    <dgm:cxn modelId="{10641BB4-3603-4539-95A8-197BA22157F7}" type="presParOf" srcId="{AE2B3698-CEF3-4CDE-A603-96CC55999FFB}" destId="{B95D4E57-5A62-4FD9-9A7E-39D8AEA3255C}" srcOrd="0" destOrd="0" presId="urn:microsoft.com/office/officeart/2008/layout/PictureAccentList"/>
    <dgm:cxn modelId="{7FABF923-E5F8-455C-920A-811269C8025C}" type="presParOf" srcId="{AE2B3698-CEF3-4CDE-A603-96CC55999FFB}" destId="{8B6E9484-7DB4-464C-9F4A-0E5F817C74F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FAEEE8-F2AF-406D-A088-23F6A335A03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D0B8BD-129B-4DB6-8525-51B6398DAB39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mn-MN" sz="2200" b="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Хуулийн 8 дугаар зүйлийн 8.1 дэх хэсэгт заасан бүх шатны ИТХ,</a:t>
          </a:r>
          <a:r>
            <a:rPr lang="en-US" sz="2200" b="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2200" b="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ИНХ хөндлөнгийн хяналтыг хангалтгүй хэрэгжүүлж байна.</a:t>
          </a:r>
          <a:endParaRPr lang="en-US" sz="2200" b="0" cap="none" spc="0" dirty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187E35-3228-4A1B-A524-79BE43434676}" type="parTrans" cxnId="{1C60C426-7EAA-44FA-B30D-7E64094E720D}">
      <dgm:prSet/>
      <dgm:spPr/>
      <dgm:t>
        <a:bodyPr/>
        <a:lstStyle/>
        <a:p>
          <a:endParaRPr lang="en-US" sz="2200">
            <a:latin typeface="Arial" pitchFamily="34" charset="0"/>
            <a:cs typeface="Arial" pitchFamily="34" charset="0"/>
          </a:endParaRPr>
        </a:p>
      </dgm:t>
    </dgm:pt>
    <dgm:pt modelId="{D9847110-4306-450D-B028-110DDA8B2D67}" type="sibTrans" cxnId="{1C60C426-7EAA-44FA-B30D-7E64094E720D}">
      <dgm:prSet/>
      <dgm:spPr/>
      <dgm:t>
        <a:bodyPr/>
        <a:lstStyle/>
        <a:p>
          <a:endParaRPr lang="en-US" sz="2200">
            <a:latin typeface="Arial" pitchFamily="34" charset="0"/>
            <a:cs typeface="Arial" pitchFamily="34" charset="0"/>
          </a:endParaRPr>
        </a:p>
      </dgm:t>
    </dgm:pt>
    <dgm:pt modelId="{3780B487-84D6-4A5B-8A0A-8237EC753060}" type="pres">
      <dgm:prSet presAssocID="{6CFAEEE8-F2AF-406D-A088-23F6A335A035}" presName="linear" presStyleCnt="0">
        <dgm:presLayoutVars>
          <dgm:animLvl val="lvl"/>
          <dgm:resizeHandles val="exact"/>
        </dgm:presLayoutVars>
      </dgm:prSet>
      <dgm:spPr/>
    </dgm:pt>
    <dgm:pt modelId="{27E15D39-347E-4DD4-A206-EA0F0CFFCB91}" type="pres">
      <dgm:prSet presAssocID="{C1D0B8BD-129B-4DB6-8525-51B6398DAB39}" presName="parentText" presStyleLbl="node1" presStyleIdx="0" presStyleCnt="1" custLinFactNeighborY="5940">
        <dgm:presLayoutVars>
          <dgm:chMax val="0"/>
          <dgm:bulletEnabled val="1"/>
        </dgm:presLayoutVars>
      </dgm:prSet>
      <dgm:spPr/>
    </dgm:pt>
  </dgm:ptLst>
  <dgm:cxnLst>
    <dgm:cxn modelId="{1C60C426-7EAA-44FA-B30D-7E64094E720D}" srcId="{6CFAEEE8-F2AF-406D-A088-23F6A335A035}" destId="{C1D0B8BD-129B-4DB6-8525-51B6398DAB39}" srcOrd="0" destOrd="0" parTransId="{58187E35-3228-4A1B-A524-79BE43434676}" sibTransId="{D9847110-4306-450D-B028-110DDA8B2D67}"/>
    <dgm:cxn modelId="{AB3E263F-1D7F-40D2-B7DD-528B63A9784D}" type="presOf" srcId="{C1D0B8BD-129B-4DB6-8525-51B6398DAB39}" destId="{27E15D39-347E-4DD4-A206-EA0F0CFFCB91}" srcOrd="0" destOrd="0" presId="urn:microsoft.com/office/officeart/2005/8/layout/vList2"/>
    <dgm:cxn modelId="{E0DB38AA-35B8-43C4-A41F-EA7AE9453776}" type="presOf" srcId="{6CFAEEE8-F2AF-406D-A088-23F6A335A035}" destId="{3780B487-84D6-4A5B-8A0A-8237EC753060}" srcOrd="0" destOrd="0" presId="urn:microsoft.com/office/officeart/2005/8/layout/vList2"/>
    <dgm:cxn modelId="{1C5734CE-7FB6-4348-AF46-7F0405112294}" type="presParOf" srcId="{3780B487-84D6-4A5B-8A0A-8237EC753060}" destId="{27E15D39-347E-4DD4-A206-EA0F0CFFCB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C9AF5-0EA1-4CF6-8006-2A3A70259752}">
      <dsp:nvSpPr>
        <dsp:cNvPr id="0" name=""/>
        <dsp:cNvSpPr/>
      </dsp:nvSpPr>
      <dsp:spPr>
        <a:xfrm>
          <a:off x="-5044574" y="-778677"/>
          <a:ext cx="6053153" cy="6053153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7EB56-FB34-438D-9F21-9DFDE4B18347}">
      <dsp:nvSpPr>
        <dsp:cNvPr id="0" name=""/>
        <dsp:cNvSpPr/>
      </dsp:nvSpPr>
      <dsp:spPr>
        <a:xfrm>
          <a:off x="826440" y="455909"/>
          <a:ext cx="4067486" cy="165708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9461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kern="1200" dirty="0">
              <a:latin typeface="Arial" panose="020B0604020202020204" pitchFamily="34" charset="0"/>
              <a:cs typeface="Arial" panose="020B0604020202020204" pitchFamily="34" charset="0"/>
            </a:rPr>
            <a:t>Төсвийн удирдлагыг хэрэгжүүлэх шийдвэр, үйл ажиллагаа ил тод, нээлттэй, ойлгомжтой байх, 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6440" y="455909"/>
        <a:ext cx="4067486" cy="1657081"/>
      </dsp:txXfrm>
    </dsp:sp>
    <dsp:sp modelId="{B847D6DB-5ED2-4D82-8E7E-70DD70B94D3C}">
      <dsp:nvSpPr>
        <dsp:cNvPr id="0" name=""/>
        <dsp:cNvSpPr/>
      </dsp:nvSpPr>
      <dsp:spPr>
        <a:xfrm>
          <a:off x="23715" y="481724"/>
          <a:ext cx="1605449" cy="1605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35F686-7E83-49B4-9213-6D3B8A3CA75E}">
      <dsp:nvSpPr>
        <dsp:cNvPr id="0" name=""/>
        <dsp:cNvSpPr/>
      </dsp:nvSpPr>
      <dsp:spPr>
        <a:xfrm>
          <a:off x="762011" y="2422129"/>
          <a:ext cx="4067486" cy="154589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9461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kern="1200" dirty="0">
              <a:latin typeface="Arial" panose="020B0604020202020204" pitchFamily="34" charset="0"/>
              <a:cs typeface="Arial" panose="020B0604020202020204" pitchFamily="34" charset="0"/>
            </a:rPr>
            <a:t>Түүнд олон нийт хяналт тавих мэдээллийн тогтолцоо бүрдүүлэхэд оршино. </a:t>
          </a:r>
          <a:r>
            <a:rPr lang="mn-MN" sz="2000" i="1" kern="1200" dirty="0">
              <a:latin typeface="Arial" panose="020B0604020202020204" pitchFamily="34" charset="0"/>
              <a:cs typeface="Arial" panose="020B0604020202020204" pitchFamily="34" charset="0"/>
            </a:rPr>
            <a:t>/шилэн данс/</a:t>
          </a:r>
          <a:endParaRPr lang="mn-MN" sz="2000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2011" y="2422129"/>
        <a:ext cx="4067486" cy="1545894"/>
      </dsp:txXfrm>
    </dsp:sp>
    <dsp:sp modelId="{E04BBAF0-A720-4F51-8B1E-8C230BEEAA6A}">
      <dsp:nvSpPr>
        <dsp:cNvPr id="0" name=""/>
        <dsp:cNvSpPr/>
      </dsp:nvSpPr>
      <dsp:spPr>
        <a:xfrm>
          <a:off x="23715" y="2408624"/>
          <a:ext cx="1605449" cy="1605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EE7EB-E91C-4109-B767-78082806E88F}">
      <dsp:nvSpPr>
        <dsp:cNvPr id="0" name=""/>
        <dsp:cNvSpPr/>
      </dsp:nvSpPr>
      <dsp:spPr>
        <a:xfrm>
          <a:off x="2609326" y="2105192"/>
          <a:ext cx="2362726" cy="200901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Шилэн дансны мэдээлэл 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5339" y="2399406"/>
        <a:ext cx="1670700" cy="1420590"/>
      </dsp:txXfrm>
    </dsp:sp>
    <dsp:sp modelId="{C153FBA8-15C8-4ECD-BED1-DF206342BBC3}">
      <dsp:nvSpPr>
        <dsp:cNvPr id="0" name=""/>
        <dsp:cNvSpPr/>
      </dsp:nvSpPr>
      <dsp:spPr>
        <a:xfrm rot="11765232">
          <a:off x="918778" y="2239109"/>
          <a:ext cx="1691665" cy="572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E97997-5666-4205-9BC7-927C8F05E816}">
      <dsp:nvSpPr>
        <dsp:cNvPr id="0" name=""/>
        <dsp:cNvSpPr/>
      </dsp:nvSpPr>
      <dsp:spPr>
        <a:xfrm>
          <a:off x="183645" y="1534015"/>
          <a:ext cx="1536511" cy="1513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ИТХ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36.5 хувь 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988" y="1578358"/>
        <a:ext cx="1447825" cy="1425311"/>
      </dsp:txXfrm>
    </dsp:sp>
    <dsp:sp modelId="{F5D1CEDF-F44F-4E4D-9FE8-04A61F2C03E1}">
      <dsp:nvSpPr>
        <dsp:cNvPr id="0" name=""/>
        <dsp:cNvSpPr/>
      </dsp:nvSpPr>
      <dsp:spPr>
        <a:xfrm rot="14813130">
          <a:off x="2298070" y="1101319"/>
          <a:ext cx="1515133" cy="572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49689D-7770-4FF5-BB5F-CACBABF935C8}">
      <dsp:nvSpPr>
        <dsp:cNvPr id="0" name=""/>
        <dsp:cNvSpPr/>
      </dsp:nvSpPr>
      <dsp:spPr>
        <a:xfrm>
          <a:off x="1847862" y="30489"/>
          <a:ext cx="1820754" cy="1320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ИНХ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Хяналт тавиагүй  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6545" y="69172"/>
        <a:ext cx="1743388" cy="1243362"/>
      </dsp:txXfrm>
    </dsp:sp>
    <dsp:sp modelId="{8ACF3713-B2DC-450D-B2F0-117F6D7832C8}">
      <dsp:nvSpPr>
        <dsp:cNvPr id="0" name=""/>
        <dsp:cNvSpPr/>
      </dsp:nvSpPr>
      <dsp:spPr>
        <a:xfrm rot="21590928">
          <a:off x="5063240" y="2714460"/>
          <a:ext cx="1626211" cy="572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FF7AF2-EAC8-4F0C-BB86-E0730071B736}">
      <dsp:nvSpPr>
        <dsp:cNvPr id="0" name=""/>
        <dsp:cNvSpPr/>
      </dsp:nvSpPr>
      <dsp:spPr>
        <a:xfrm>
          <a:off x="5734061" y="2194899"/>
          <a:ext cx="1908567" cy="1526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ТАБ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Гомдол ирээгүй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8781" y="2239619"/>
        <a:ext cx="1819127" cy="1437414"/>
      </dsp:txXfrm>
    </dsp:sp>
    <dsp:sp modelId="{B27DDFE6-E165-493F-8604-80015910856E}">
      <dsp:nvSpPr>
        <dsp:cNvPr id="0" name=""/>
        <dsp:cNvSpPr/>
      </dsp:nvSpPr>
      <dsp:spPr>
        <a:xfrm rot="18692739">
          <a:off x="4318297" y="1415468"/>
          <a:ext cx="1820004" cy="572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1E7EA6-603C-46F6-B743-528E39F22A48}">
      <dsp:nvSpPr>
        <dsp:cNvPr id="0" name=""/>
        <dsp:cNvSpPr/>
      </dsp:nvSpPr>
      <dsp:spPr>
        <a:xfrm>
          <a:off x="4381496" y="332"/>
          <a:ext cx="2794849" cy="1731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2017 онд </a:t>
          </a:r>
          <a:r>
            <a:rPr lang="mn-MN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141,028</a:t>
          </a:r>
          <a:r>
            <a:rPr lang="mn-MN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хэрэглэгч </a:t>
          </a:r>
          <a:r>
            <a:rPr lang="mn-MN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375,633</a:t>
          </a:r>
          <a:r>
            <a:rPr lang="mn-MN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удаагийн хандалт хийж  2 сая мэдээлэлтэй танилцсан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2206" y="51042"/>
        <a:ext cx="2693429" cy="16299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B8AF1-8BE3-4A19-B70C-FB4DC2C231BB}">
      <dsp:nvSpPr>
        <dsp:cNvPr id="0" name=""/>
        <dsp:cNvSpPr/>
      </dsp:nvSpPr>
      <dsp:spPr>
        <a:xfrm>
          <a:off x="0" y="288884"/>
          <a:ext cx="8763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A0A85-287B-48B3-95C4-84510D4E6EEB}">
      <dsp:nvSpPr>
        <dsp:cNvPr id="0" name=""/>
        <dsp:cNvSpPr/>
      </dsp:nvSpPr>
      <dsp:spPr>
        <a:xfrm>
          <a:off x="466117" y="133707"/>
          <a:ext cx="6134100" cy="3837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rnd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ТӨСВИЙН ТУХАЙ ХУУЛЬ</a:t>
          </a:r>
          <a:endParaRPr lang="en-US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851" y="152441"/>
        <a:ext cx="6096632" cy="346292"/>
      </dsp:txXfrm>
    </dsp:sp>
    <dsp:sp modelId="{86A8CB3B-0150-4C64-B121-CC9CAB9E5F33}">
      <dsp:nvSpPr>
        <dsp:cNvPr id="0" name=""/>
        <dsp:cNvSpPr/>
      </dsp:nvSpPr>
      <dsp:spPr>
        <a:xfrm>
          <a:off x="0" y="878564"/>
          <a:ext cx="8763000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270764" rIns="68010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mn-MN" sz="18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69.3.</a:t>
          </a:r>
          <a:r>
            <a:rPr lang="en-US" sz="18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8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Дотоод аудитад төсвийн ерөнхийлөн захирагчийн эрхлэх асуудлын хүрээний төсвийн байгууллага, төрийн болон орон нутгийн өмчит, төрийн болон орон нутгийн өмч давамгайлсан хуулийн этгээдийн санхүүгийн үйл ажиллагааг хамаарна.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78564"/>
        <a:ext cx="8763000" cy="1351350"/>
      </dsp:txXfrm>
    </dsp:sp>
    <dsp:sp modelId="{BC4CF4AD-0FC6-4440-BF2C-B63019980F54}">
      <dsp:nvSpPr>
        <dsp:cNvPr id="0" name=""/>
        <dsp:cNvSpPr/>
      </dsp:nvSpPr>
      <dsp:spPr>
        <a:xfrm>
          <a:off x="438150" y="686684"/>
          <a:ext cx="6743706" cy="383760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69 дүгээр зүйл.</a:t>
          </a:r>
          <a:r>
            <a:rPr lang="en-US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Дотоод аудит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884" y="705418"/>
        <a:ext cx="6706238" cy="346292"/>
      </dsp:txXfrm>
    </dsp:sp>
    <dsp:sp modelId="{5B2434C9-03CE-4C3D-B836-F042AC44FB18}">
      <dsp:nvSpPr>
        <dsp:cNvPr id="0" name=""/>
        <dsp:cNvSpPr/>
      </dsp:nvSpPr>
      <dsp:spPr>
        <a:xfrm>
          <a:off x="0" y="2452414"/>
          <a:ext cx="8763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8E27F-0A96-49F5-9C39-D2A23B4AA185}">
      <dsp:nvSpPr>
        <dsp:cNvPr id="0" name=""/>
        <dsp:cNvSpPr/>
      </dsp:nvSpPr>
      <dsp:spPr>
        <a:xfrm>
          <a:off x="438150" y="2313354"/>
          <a:ext cx="6134100" cy="3837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rnd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ШИЛЭН ДАНСНЫ ТУХАЙ ХУУЛЬ </a:t>
          </a:r>
          <a:endParaRPr lang="en-US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884" y="2332088"/>
        <a:ext cx="6096632" cy="346292"/>
      </dsp:txXfrm>
    </dsp:sp>
    <dsp:sp modelId="{DFD0E97D-803B-451C-92F8-26BCBEB67B0E}">
      <dsp:nvSpPr>
        <dsp:cNvPr id="0" name=""/>
        <dsp:cNvSpPr/>
      </dsp:nvSpPr>
      <dsp:spPr>
        <a:xfrm>
          <a:off x="0" y="3081674"/>
          <a:ext cx="8763000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270764" rIns="6801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3.1.1. Төрийн болон орон нутгийн өмчит хуулийн этгээд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3.1.2. Төрийн өмчит үйлдвэрийн газар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81674"/>
        <a:ext cx="8763000" cy="921375"/>
      </dsp:txXfrm>
    </dsp:sp>
    <dsp:sp modelId="{1EE2D5E6-8AE0-45E2-AF34-FA91F67EAA14}">
      <dsp:nvSpPr>
        <dsp:cNvPr id="0" name=""/>
        <dsp:cNvSpPr/>
      </dsp:nvSpPr>
      <dsp:spPr>
        <a:xfrm>
          <a:off x="438150" y="2856216"/>
          <a:ext cx="6629367" cy="383760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 дугаар зүйл.</a:t>
          </a:r>
          <a:r>
            <a:rPr lang="en-US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Хуулийн үйлчлэх хүрээ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884" y="2874950"/>
        <a:ext cx="6591899" cy="346292"/>
      </dsp:txXfrm>
    </dsp:sp>
    <dsp:sp modelId="{61D10D01-CBFC-4092-928D-DEBFC0426380}">
      <dsp:nvSpPr>
        <dsp:cNvPr id="0" name=""/>
        <dsp:cNvSpPr/>
      </dsp:nvSpPr>
      <dsp:spPr>
        <a:xfrm>
          <a:off x="0" y="4265130"/>
          <a:ext cx="8763000" cy="8804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270764" rIns="6801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8.2. ТЕЗ-ийн дотоод хяналтыг энэ хуулийн 3 дугаар зүйлийн 3.1.1-д заасан байгууллагад хэрэгжүүлнэ.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265130"/>
        <a:ext cx="8763000" cy="880425"/>
      </dsp:txXfrm>
    </dsp:sp>
    <dsp:sp modelId="{9589BB2F-FCA4-4E4C-9883-C09E37104574}">
      <dsp:nvSpPr>
        <dsp:cNvPr id="0" name=""/>
        <dsp:cNvSpPr/>
      </dsp:nvSpPr>
      <dsp:spPr>
        <a:xfrm>
          <a:off x="438150" y="4073250"/>
          <a:ext cx="6629428" cy="383760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 дугаар зүйл.</a:t>
          </a:r>
          <a:r>
            <a:rPr lang="en-US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Хуулийн хэрэгжилтэд тавих хяналт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884" y="4091984"/>
        <a:ext cx="6591960" cy="3462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15D39-347E-4DD4-A206-EA0F0CFFCB91}">
      <dsp:nvSpPr>
        <dsp:cNvPr id="0" name=""/>
        <dsp:cNvSpPr/>
      </dsp:nvSpPr>
      <dsp:spPr>
        <a:xfrm>
          <a:off x="0" y="0"/>
          <a:ext cx="8534400" cy="954720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Өмнөх аудитуудаар өгсөн зөрчил арилгах албан шаардлагыг бүрэн хэрэгжүүлдэг хэдий ч зөвлөмжийн биелэлт хангалтгүй байдаг.</a:t>
          </a:r>
          <a:endParaRPr lang="en-US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06" y="46606"/>
        <a:ext cx="8441188" cy="8615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15D39-347E-4DD4-A206-EA0F0CFFCB91}">
      <dsp:nvSpPr>
        <dsp:cNvPr id="0" name=""/>
        <dsp:cNvSpPr/>
      </dsp:nvSpPr>
      <dsp:spPr>
        <a:xfrm>
          <a:off x="0" y="0"/>
          <a:ext cx="8534400" cy="3394476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400" kern="12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Засгийн газрын 2017 оны 89 дүгээр тогтоолоор баталсан “</a:t>
          </a:r>
          <a:r>
            <a:rPr lang="mn-MN" sz="2400" i="1" kern="12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Бодлогын баримт бичгийн хэрэгжилт болон захиргааны байгууллагын үйл ажиллагаанд хяналт-шинжилгээ, үнэлгээ хийх нийтлэг журам</a:t>
          </a:r>
          <a:r>
            <a:rPr lang="mn-MN" sz="2400" kern="12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”-д захиргааны байгууллагын үйл ажиллагаанд хяналт-шинжилгээ, үнэлгээ хийхдээ шилэн дансны хөтлөлтийг шалгуур үзүүлэлт болгосонтой уялдуулан хуулийн 8 дугаар зүйлийн 8.4 дэх заалтыг бүрэн хэрэгжүүлж ажиллах шаардлагатай</a:t>
          </a:r>
          <a:r>
            <a:rPr lang="mn-MN" sz="1600" kern="12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. </a:t>
          </a:r>
          <a:r>
            <a:rPr lang="mn-MN" sz="1600" kern="12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rPr>
            <a:t>/</a:t>
          </a:r>
          <a:r>
            <a:rPr lang="mn-MN" sz="16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8.4.Байгууллага, албан тушаалтны ажлын тайланг дүгнэх, дээд шатны байгууллагаас хяналт шалгалт хийхдээ энэ хуулийн хэрэгжилтийг гол үзүүлэлт болгоно./</a:t>
          </a:r>
          <a:endParaRPr lang="en-US" sz="1600" b="1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705" y="165705"/>
        <a:ext cx="8202990" cy="30630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AE563-5F57-419D-B489-0E73BC8151D4}">
      <dsp:nvSpPr>
        <dsp:cNvPr id="0" name=""/>
        <dsp:cNvSpPr/>
      </dsp:nvSpPr>
      <dsp:spPr>
        <a:xfrm>
          <a:off x="7458681" y="0"/>
          <a:ext cx="751973" cy="21766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1BEBC-1D4E-465A-B67F-F4D92A1A1410}">
      <dsp:nvSpPr>
        <dsp:cNvPr id="0" name=""/>
        <dsp:cNvSpPr/>
      </dsp:nvSpPr>
      <dsp:spPr>
        <a:xfrm>
          <a:off x="0" y="167264"/>
          <a:ext cx="7455779" cy="1890256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Хуулийн 3 дугаар зүйлийн 3.1.1-3.1.3-д хамаарах байгууллагууд шилэн дансны нэгдсэн цахим хуудсанд бүрэн хамрагдсан хэдий ч байгууллага татан буугдсан байхад бүртгэлээс хасагдаагүй, зарим байгууллагын цэс давхар үүсгэгдсэн 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92275" y="259539"/>
        <a:ext cx="7271229" cy="1705706"/>
      </dsp:txXfrm>
    </dsp:sp>
    <dsp:sp modelId="{7014427A-3B15-45D9-93F7-EE03E807103A}">
      <dsp:nvSpPr>
        <dsp:cNvPr id="0" name=""/>
        <dsp:cNvSpPr/>
      </dsp:nvSpPr>
      <dsp:spPr>
        <a:xfrm>
          <a:off x="7455494" y="2283866"/>
          <a:ext cx="754380" cy="21766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16D1A-B6D8-4D11-AA9F-DA3C748B635E}">
      <dsp:nvSpPr>
        <dsp:cNvPr id="0" name=""/>
        <dsp:cNvSpPr/>
      </dsp:nvSpPr>
      <dsp:spPr>
        <a:xfrm>
          <a:off x="0" y="2417075"/>
          <a:ext cx="7451810" cy="2043402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12065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Хуулийн 3 дугаар зүйлийн 3.1.4, 3.1.5-д хамаарах </a:t>
          </a:r>
          <a:r>
            <a:rPr lang="mn-MN" sz="2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1206</a:t>
          </a:r>
          <a:r>
            <a:rPr lang="mn-MN" sz="2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байгууллагын цэс үүсгэгдсэнээс үйл ажиллагаа явуулсан эсэх нь тодорхойгүй 3 дугаар зүйлийн 3.1.4-т хамаарах </a:t>
          </a:r>
          <a:r>
            <a:rPr lang="mn-MN" sz="2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382</a:t>
          </a:r>
          <a:r>
            <a:rPr lang="mn-MN" sz="2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аж ахуй нэгж, байгууллага бүртгэлтэй байна 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99751" y="2516826"/>
        <a:ext cx="7252308" cy="18439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A68ED-D484-42F7-B54D-66F19BA3370F}">
      <dsp:nvSpPr>
        <dsp:cNvPr id="0" name=""/>
        <dsp:cNvSpPr/>
      </dsp:nvSpPr>
      <dsp:spPr>
        <a:xfrm rot="10800000">
          <a:off x="219025" y="45741"/>
          <a:ext cx="8924974" cy="596926"/>
        </a:xfrm>
        <a:prstGeom prst="homePlate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1469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4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     ЦАХИМ ХУУДАСНЫ ХӨГЖҮҮЛЭЛТ ХАНГАЛТГҮЙГЭЭС МЭДЭЭЛЭЛ ЦЭГЦГҮЙ, ОЙЛГОМЖГҮЙ</a:t>
          </a:r>
          <a:endParaRPr lang="en-US" sz="1400" b="1" kern="1200" dirty="0">
            <a:solidFill>
              <a:schemeClr val="tx1"/>
            </a:solidFill>
          </a:endParaRPr>
        </a:p>
      </dsp:txBody>
      <dsp:txXfrm rot="10800000">
        <a:off x="368256" y="45741"/>
        <a:ext cx="8775743" cy="596926"/>
      </dsp:txXfrm>
    </dsp:sp>
    <dsp:sp modelId="{0AE5F95D-70BC-47B9-83C5-BEE19430A755}">
      <dsp:nvSpPr>
        <dsp:cNvPr id="0" name=""/>
        <dsp:cNvSpPr/>
      </dsp:nvSpPr>
      <dsp:spPr>
        <a:xfrm>
          <a:off x="163819" y="0"/>
          <a:ext cx="741927" cy="68795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743B9-1AB7-45AA-9B8F-B3D82C964C8E}">
      <dsp:nvSpPr>
        <dsp:cNvPr id="0" name=""/>
        <dsp:cNvSpPr/>
      </dsp:nvSpPr>
      <dsp:spPr>
        <a:xfrm rot="10800000">
          <a:off x="194580" y="905462"/>
          <a:ext cx="8949419" cy="665154"/>
        </a:xfrm>
        <a:prstGeom prst="homePlate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1469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4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НЭГДСЭН ЦАХИМ ХУУДАСТАЙ ДАВХАРДУУЛАН МЭДЭЭЛДЭГ НЬ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4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АЖЛЫН АЧААЛАЛ ҮҮСГЭДЭГ</a:t>
          </a:r>
          <a:endParaRPr lang="en-US" sz="1400" b="1" kern="1200" dirty="0">
            <a:solidFill>
              <a:schemeClr val="tx1"/>
            </a:solidFill>
          </a:endParaRPr>
        </a:p>
      </dsp:txBody>
      <dsp:txXfrm rot="10800000">
        <a:off x="360868" y="905462"/>
        <a:ext cx="8783131" cy="665154"/>
      </dsp:txXfrm>
    </dsp:sp>
    <dsp:sp modelId="{4E5CBD73-A059-4208-ADDB-CD03CF06CDFB}">
      <dsp:nvSpPr>
        <dsp:cNvPr id="0" name=""/>
        <dsp:cNvSpPr/>
      </dsp:nvSpPr>
      <dsp:spPr>
        <a:xfrm>
          <a:off x="153554" y="833689"/>
          <a:ext cx="788602" cy="80869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DE248-58E4-4DA2-A4E0-9C41AD8CAA83}">
      <dsp:nvSpPr>
        <dsp:cNvPr id="0" name=""/>
        <dsp:cNvSpPr/>
      </dsp:nvSpPr>
      <dsp:spPr>
        <a:xfrm rot="10800000">
          <a:off x="225227" y="1822482"/>
          <a:ext cx="8918772" cy="823339"/>
        </a:xfrm>
        <a:prstGeom prst="homePlate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1469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4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   ХУДАЛДАН АВАХ АЖИЛЛАГААТАЙ ХОЛБООТОЙ МЭДЭЭЛЛИЙГ ШИЛЭН ДАНСНЫ НЭГДСЭН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4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ЦАХИМ ХУУДАС БОЛОН </a:t>
          </a:r>
          <a:r>
            <a:rPr lang="mn-MN" sz="1400" b="1" u="sng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WWW.TENDER.GOV.MN</a:t>
          </a:r>
          <a:r>
            <a:rPr lang="mn-MN" sz="14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ХАЯГААР ДАВХАР МЭДЭЭЛДЭГЭЭС АЖЛЫН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4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АЧААЛАЛ ҮҮСГЭЖ МЭДЭЭЛЭЛ ДУТУУ БАЙРШИГДДАГ</a:t>
          </a:r>
          <a:endParaRPr lang="en-US" sz="1400" b="1" kern="1200" dirty="0">
            <a:solidFill>
              <a:schemeClr val="tx1"/>
            </a:solidFill>
          </a:endParaRPr>
        </a:p>
      </dsp:txBody>
      <dsp:txXfrm rot="10800000">
        <a:off x="431062" y="1822482"/>
        <a:ext cx="8712937" cy="823339"/>
      </dsp:txXfrm>
    </dsp:sp>
    <dsp:sp modelId="{A5F2884E-022C-4331-9AC0-92F99D6BE23A}">
      <dsp:nvSpPr>
        <dsp:cNvPr id="0" name=""/>
        <dsp:cNvSpPr/>
      </dsp:nvSpPr>
      <dsp:spPr>
        <a:xfrm>
          <a:off x="62823" y="1791834"/>
          <a:ext cx="861757" cy="892862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7000" r="-2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DA89D-447A-44E5-9A99-A8422D69BA57}">
      <dsp:nvSpPr>
        <dsp:cNvPr id="0" name=""/>
        <dsp:cNvSpPr/>
      </dsp:nvSpPr>
      <dsp:spPr>
        <a:xfrm rot="10800000">
          <a:off x="-1" y="2835398"/>
          <a:ext cx="9144003" cy="1048939"/>
        </a:xfrm>
        <a:prstGeom prst="homePlate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1469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4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                 МЭДЭЭЛЖ БУЙ АЛБАН ТУШААЛТНУУД ӨӨРИЙН ЦАХИМ ХУУДАСТ МЭДЭЭЛЭЛ</a:t>
          </a:r>
          <a:endParaRPr lang="en-US" sz="1400" b="1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mn-MN" sz="14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БАЙРШУУЛАХ МЭДЛЭГ, УР ЧАДВАРГҮЙ БАЙГААГААС МЭДЭЭЛЛИЙН ТЕХНОЛОГИЙН МЭРГЭЖИЛТНЭЭР ДАМЖУУЛАН МЭДЭЭЛЛЭСНЭЭС ХУГАЦААНДАА, ТОГТМОЛ МЭДЭЭЛЭГДДЭГГҮЙ</a:t>
          </a:r>
          <a:endParaRPr lang="en-US" sz="1400" b="1" kern="1200" dirty="0">
            <a:solidFill>
              <a:schemeClr val="tx1"/>
            </a:solidFill>
          </a:endParaRPr>
        </a:p>
      </dsp:txBody>
      <dsp:txXfrm rot="10800000">
        <a:off x="262234" y="2835398"/>
        <a:ext cx="8881768" cy="1048939"/>
      </dsp:txXfrm>
    </dsp:sp>
    <dsp:sp modelId="{36F73D25-568F-4E28-BC74-7AA4419EC02F}">
      <dsp:nvSpPr>
        <dsp:cNvPr id="0" name=""/>
        <dsp:cNvSpPr/>
      </dsp:nvSpPr>
      <dsp:spPr>
        <a:xfrm>
          <a:off x="0" y="2826314"/>
          <a:ext cx="1122839" cy="1067907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1000" r="-2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15D39-347E-4DD4-A206-EA0F0CFFCB91}">
      <dsp:nvSpPr>
        <dsp:cNvPr id="0" name=""/>
        <dsp:cNvSpPr/>
      </dsp:nvSpPr>
      <dsp:spPr>
        <a:xfrm>
          <a:off x="0" y="0"/>
          <a:ext cx="9143999" cy="102859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Шилэн дансны тухай хуулийн 3 дугаар зүйлийн 3.1.1, 3.1.2-т заасан байгууллагууд 6 дугаар зүйлийн 6.1 дэх хэсэгт заасан мэдээллийг бүрэн байршуулдаггүй.</a:t>
          </a:r>
          <a:endParaRPr lang="en-US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212" y="50212"/>
        <a:ext cx="9043575" cy="928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BD7F1-FEF2-497E-9570-CD6FA7139236}">
      <dsp:nvSpPr>
        <dsp:cNvPr id="0" name=""/>
        <dsp:cNvSpPr/>
      </dsp:nvSpPr>
      <dsp:spPr>
        <a:xfrm>
          <a:off x="3546504" y="2120701"/>
          <a:ext cx="2187551" cy="10937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Хуулийн 6 дугаар зүйлийн 6.1 дэх заалт </a:t>
          </a:r>
          <a:endParaRPr lang="en-US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99895" y="2174092"/>
        <a:ext cx="2080769" cy="986947"/>
      </dsp:txXfrm>
    </dsp:sp>
    <dsp:sp modelId="{6E8439D2-6608-445E-96EB-C3B9B7F1BA68}">
      <dsp:nvSpPr>
        <dsp:cNvPr id="0" name=""/>
        <dsp:cNvSpPr/>
      </dsp:nvSpPr>
      <dsp:spPr>
        <a:xfrm rot="16364654">
          <a:off x="4363376" y="1802707"/>
          <a:ext cx="6367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671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EEFB6-1A4F-4815-AC1E-F6A3B176B3DC}">
      <dsp:nvSpPr>
        <dsp:cNvPr id="0" name=""/>
        <dsp:cNvSpPr/>
      </dsp:nvSpPr>
      <dsp:spPr>
        <a:xfrm>
          <a:off x="3554443" y="78553"/>
          <a:ext cx="2352468" cy="1406161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төсвийн хэмнэлт, хэтрэлт, түүний шалтгаан тайлбарыг </a:t>
          </a:r>
          <a:r>
            <a:rPr lang="mn-MN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928</a:t>
          </a:r>
          <a:r>
            <a:rPr lang="mn-MN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байгууллага буюу 20.4 хувь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623086" y="147196"/>
        <a:ext cx="2215182" cy="1268875"/>
      </dsp:txXfrm>
    </dsp:sp>
    <dsp:sp modelId="{B79DF4D0-C227-4DA0-B9C2-282F8590CFD0}">
      <dsp:nvSpPr>
        <dsp:cNvPr id="0" name=""/>
        <dsp:cNvSpPr/>
      </dsp:nvSpPr>
      <dsp:spPr>
        <a:xfrm rot="19498413">
          <a:off x="5308942" y="1767118"/>
          <a:ext cx="12320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209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2E04F-218F-4CF5-B6B2-43F6CC0139CC}">
      <dsp:nvSpPr>
        <dsp:cNvPr id="0" name=""/>
        <dsp:cNvSpPr/>
      </dsp:nvSpPr>
      <dsp:spPr>
        <a:xfrm>
          <a:off x="6180731" y="150568"/>
          <a:ext cx="2299394" cy="1262967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Тухайн жилийн төсвийг 515 байгууллага буюу 10.6 хувь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242384" y="212221"/>
        <a:ext cx="2176088" cy="1139661"/>
      </dsp:txXfrm>
    </dsp:sp>
    <dsp:sp modelId="{68C54138-F56B-4794-B66E-86FE3F060DDF}">
      <dsp:nvSpPr>
        <dsp:cNvPr id="0" name=""/>
        <dsp:cNvSpPr/>
      </dsp:nvSpPr>
      <dsp:spPr>
        <a:xfrm rot="10939">
          <a:off x="5734053" y="2672250"/>
          <a:ext cx="7564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646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DEE69-EE11-4C70-B2D5-7147D00A5B6C}">
      <dsp:nvSpPr>
        <dsp:cNvPr id="0" name=""/>
        <dsp:cNvSpPr/>
      </dsp:nvSpPr>
      <dsp:spPr>
        <a:xfrm>
          <a:off x="6490515" y="1798865"/>
          <a:ext cx="2027793" cy="1755628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ТЕЗ-ийн санхүүгийн тайланд хийсэн аудитын дүгнэлтийг 726 байгууллага буюу 21.9 хувь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576218" y="1884568"/>
        <a:ext cx="1856387" cy="1584222"/>
      </dsp:txXfrm>
    </dsp:sp>
    <dsp:sp modelId="{D4FA38BF-10F1-440F-926C-D3755DB9A9AB}">
      <dsp:nvSpPr>
        <dsp:cNvPr id="0" name=""/>
        <dsp:cNvSpPr/>
      </dsp:nvSpPr>
      <dsp:spPr>
        <a:xfrm rot="3411458">
          <a:off x="4868197" y="3453012"/>
          <a:ext cx="5698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987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0C1F4-DF0E-4F4D-8C4F-C5D4B2E5B4F5}">
      <dsp:nvSpPr>
        <dsp:cNvPr id="0" name=""/>
        <dsp:cNvSpPr/>
      </dsp:nvSpPr>
      <dsp:spPr>
        <a:xfrm>
          <a:off x="4575520" y="3691593"/>
          <a:ext cx="2355413" cy="1360947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Төсвийн гүйцэтгэлийг 12 сарын дунджаар 212 байгууллага буюу 4.4 хувь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641956" y="3758029"/>
        <a:ext cx="2222541" cy="1228075"/>
      </dsp:txXfrm>
    </dsp:sp>
    <dsp:sp modelId="{42B88F33-4661-4CEC-AE19-0936CEE68987}">
      <dsp:nvSpPr>
        <dsp:cNvPr id="0" name=""/>
        <dsp:cNvSpPr/>
      </dsp:nvSpPr>
      <dsp:spPr>
        <a:xfrm rot="7782696">
          <a:off x="3632812" y="3474119"/>
          <a:ext cx="6751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515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E4EB1-0F73-4C2D-8DA4-ADE5EB3BF9F3}">
      <dsp:nvSpPr>
        <dsp:cNvPr id="0" name=""/>
        <dsp:cNvSpPr/>
      </dsp:nvSpPr>
      <dsp:spPr>
        <a:xfrm>
          <a:off x="2035690" y="3733808"/>
          <a:ext cx="2307706" cy="1360916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Төсвийн төслийг 1058 байгууллага буюу 22.1 хувь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102124" y="3800242"/>
        <a:ext cx="2174838" cy="1228048"/>
      </dsp:txXfrm>
    </dsp:sp>
    <dsp:sp modelId="{A934AB3A-CB34-4511-9DB9-65263ECB6C68}">
      <dsp:nvSpPr>
        <dsp:cNvPr id="0" name=""/>
        <dsp:cNvSpPr/>
      </dsp:nvSpPr>
      <dsp:spPr>
        <a:xfrm rot="10836057">
          <a:off x="3051639" y="2653498"/>
          <a:ext cx="4948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487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A92C2-61E0-4756-9ECA-57E9A2BEA9FA}">
      <dsp:nvSpPr>
        <dsp:cNvPr id="0" name=""/>
        <dsp:cNvSpPr/>
      </dsp:nvSpPr>
      <dsp:spPr>
        <a:xfrm>
          <a:off x="293544" y="1825264"/>
          <a:ext cx="2758109" cy="1622347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Хагас жилийн санхүүгийн тайланг 612 байгууллага </a:t>
          </a:r>
          <a:r>
            <a:rPr lang="mn-MN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буюу</a:t>
          </a:r>
          <a:r>
            <a:rPr lang="mn-MN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13.8 хувь, бүтэн жилийн санхүүгийн тайланг 897 байгууллага буюу 20.8 хувь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72740" y="1904460"/>
        <a:ext cx="2599717" cy="1463955"/>
      </dsp:txXfrm>
    </dsp:sp>
    <dsp:sp modelId="{B4D14B26-7B39-47EE-81F6-8E6BACD3E3C5}">
      <dsp:nvSpPr>
        <dsp:cNvPr id="0" name=""/>
        <dsp:cNvSpPr/>
      </dsp:nvSpPr>
      <dsp:spPr>
        <a:xfrm rot="12825602">
          <a:off x="2683295" y="1775125"/>
          <a:ext cx="12437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371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8AC8A-81BF-4991-A0CB-E3BF5D5BA107}">
      <dsp:nvSpPr>
        <dsp:cNvPr id="0" name=""/>
        <dsp:cNvSpPr/>
      </dsp:nvSpPr>
      <dsp:spPr>
        <a:xfrm>
          <a:off x="491198" y="178351"/>
          <a:ext cx="2722079" cy="1251197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Аудитын дүгнэлтийн мөрөөр авч </a:t>
          </a:r>
          <a:r>
            <a:rPr lang="mn-MN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хэрэгжүүлсэн</a:t>
          </a:r>
          <a:r>
            <a:rPr lang="mn-MN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арга хэмжээг 943 байгууллага буюу 28.8 хувь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52276" y="239429"/>
        <a:ext cx="2599923" cy="11290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BD7F1-FEF2-497E-9570-CD6FA7139236}">
      <dsp:nvSpPr>
        <dsp:cNvPr id="0" name=""/>
        <dsp:cNvSpPr/>
      </dsp:nvSpPr>
      <dsp:spPr>
        <a:xfrm>
          <a:off x="2938104" y="1648708"/>
          <a:ext cx="2269935" cy="118298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Улсын төсвийн </a:t>
          </a:r>
          <a:r>
            <a:rPr lang="mn-MN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ТЕЗ</a:t>
          </a:r>
          <a:endParaRPr lang="mn-MN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/6.4 дэх заалт/</a:t>
          </a:r>
          <a:endParaRPr lang="en-US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5853" y="1706457"/>
        <a:ext cx="2154437" cy="1067486"/>
      </dsp:txXfrm>
    </dsp:sp>
    <dsp:sp modelId="{6E8439D2-6608-445E-96EB-C3B9B7F1BA68}">
      <dsp:nvSpPr>
        <dsp:cNvPr id="0" name=""/>
        <dsp:cNvSpPr/>
      </dsp:nvSpPr>
      <dsp:spPr>
        <a:xfrm rot="15680370">
          <a:off x="3784051" y="1477786"/>
          <a:ext cx="3457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78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EEFB6-1A4F-4815-AC1E-F6A3B176B3DC}">
      <dsp:nvSpPr>
        <dsp:cNvPr id="0" name=""/>
        <dsp:cNvSpPr/>
      </dsp:nvSpPr>
      <dsp:spPr>
        <a:xfrm>
          <a:off x="2612318" y="135629"/>
          <a:ext cx="2458786" cy="1171235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600" kern="1200" dirty="0">
              <a:latin typeface="Arial" pitchFamily="34" charset="0"/>
              <a:cs typeface="Arial" pitchFamily="34" charset="0"/>
            </a:rPr>
            <a:t>Төсөвт орсон нэмэлт өөрчлөлтийг мэдээлбэл зохих 361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mn-MN" sz="1600" kern="1200" dirty="0">
              <a:latin typeface="Arial" pitchFamily="34" charset="0"/>
              <a:cs typeface="Arial" pitchFamily="34" charset="0"/>
            </a:rPr>
            <a:t>байгууллагаас 5 байгууллага буюу 1.3 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%</a:t>
          </a:r>
          <a:endParaRPr lang="en-US" sz="1600" kern="1200" dirty="0"/>
        </a:p>
      </dsp:txBody>
      <dsp:txXfrm>
        <a:off x="2669493" y="192804"/>
        <a:ext cx="2344436" cy="1056885"/>
      </dsp:txXfrm>
    </dsp:sp>
    <dsp:sp modelId="{B79DF4D0-C227-4DA0-B9C2-282F8590CFD0}">
      <dsp:nvSpPr>
        <dsp:cNvPr id="0" name=""/>
        <dsp:cNvSpPr/>
      </dsp:nvSpPr>
      <dsp:spPr>
        <a:xfrm rot="20157434">
          <a:off x="5197517" y="1684450"/>
          <a:ext cx="2425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57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2E04F-218F-4CF5-B6B2-43F6CC0139CC}">
      <dsp:nvSpPr>
        <dsp:cNvPr id="0" name=""/>
        <dsp:cNvSpPr/>
      </dsp:nvSpPr>
      <dsp:spPr>
        <a:xfrm>
          <a:off x="5429569" y="141354"/>
          <a:ext cx="2913802" cy="1687448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600" kern="1200" dirty="0">
              <a:latin typeface="Arial" pitchFamily="34" charset="0"/>
              <a:cs typeface="Arial" pitchFamily="34" charset="0"/>
            </a:rPr>
            <a:t>Хууль тогтоомжийн дагуу төвлөрүүлэх төлбөр хураамж, зохицуулалтын үйлчилгээний хөлсний хэмжээнд өөрчлөлт орсон түүний харьяа 25 байгууллагын 15 байгууллага</a:t>
          </a:r>
          <a:endParaRPr lang="en-US" sz="1600" kern="1200" dirty="0"/>
        </a:p>
      </dsp:txBody>
      <dsp:txXfrm>
        <a:off x="5511943" y="223728"/>
        <a:ext cx="2749054" cy="1522700"/>
      </dsp:txXfrm>
    </dsp:sp>
    <dsp:sp modelId="{68C54138-F56B-4794-B66E-86FE3F060DDF}">
      <dsp:nvSpPr>
        <dsp:cNvPr id="0" name=""/>
        <dsp:cNvSpPr/>
      </dsp:nvSpPr>
      <dsp:spPr>
        <a:xfrm rot="637291">
          <a:off x="5203224" y="2504852"/>
          <a:ext cx="5621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214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DEE69-EE11-4C70-B2D5-7147D00A5B6C}">
      <dsp:nvSpPr>
        <dsp:cNvPr id="0" name=""/>
        <dsp:cNvSpPr/>
      </dsp:nvSpPr>
      <dsp:spPr>
        <a:xfrm>
          <a:off x="5760548" y="2133603"/>
          <a:ext cx="2484233" cy="1311988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600" kern="1200" dirty="0">
              <a:latin typeface="Arial" pitchFamily="34" charset="0"/>
              <a:cs typeface="Arial" pitchFamily="34" charset="0"/>
            </a:rPr>
            <a:t>Тендер, худалдан авалтын мэдээлэх 7506 мэдээллээс 1208 буюу 16.1 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%</a:t>
          </a:r>
          <a:endParaRPr lang="en-US" sz="1600" kern="1200" dirty="0"/>
        </a:p>
      </dsp:txBody>
      <dsp:txXfrm>
        <a:off x="5824594" y="2197649"/>
        <a:ext cx="2356141" cy="1183896"/>
      </dsp:txXfrm>
    </dsp:sp>
    <dsp:sp modelId="{6EE133E5-A5BF-45C9-BDE6-A0DB34E5DC3F}">
      <dsp:nvSpPr>
        <dsp:cNvPr id="0" name=""/>
        <dsp:cNvSpPr/>
      </dsp:nvSpPr>
      <dsp:spPr>
        <a:xfrm rot="3319169">
          <a:off x="4265907" y="3244648"/>
          <a:ext cx="10043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434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18D52-03B0-4C5F-AD15-541DDBA1FB2E}">
      <dsp:nvSpPr>
        <dsp:cNvPr id="0" name=""/>
        <dsp:cNvSpPr/>
      </dsp:nvSpPr>
      <dsp:spPr>
        <a:xfrm>
          <a:off x="4320485" y="3657604"/>
          <a:ext cx="2249623" cy="1131565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600" kern="1200" dirty="0">
              <a:latin typeface="Arial" pitchFamily="34" charset="0"/>
              <a:cs typeface="Arial" pitchFamily="34" charset="0"/>
            </a:rPr>
            <a:t>5 сая төгрөгөөс дээш үнийн дүн бүхий худалдан авалтын145.8 сая төгрөгийн 85 гүйлгээ</a:t>
          </a:r>
          <a:endParaRPr lang="en-US" sz="1600" kern="1200" dirty="0"/>
        </a:p>
      </dsp:txBody>
      <dsp:txXfrm>
        <a:off x="4375723" y="3712842"/>
        <a:ext cx="2139147" cy="1021089"/>
      </dsp:txXfrm>
    </dsp:sp>
    <dsp:sp modelId="{3611F876-8E0F-489A-9745-158834ACF8F3}">
      <dsp:nvSpPr>
        <dsp:cNvPr id="0" name=""/>
        <dsp:cNvSpPr/>
      </dsp:nvSpPr>
      <dsp:spPr>
        <a:xfrm rot="7975634">
          <a:off x="2749765" y="3168445"/>
          <a:ext cx="9198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981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A26DC-FE68-4F2A-A92A-FC33BDF942EE}">
      <dsp:nvSpPr>
        <dsp:cNvPr id="0" name=""/>
        <dsp:cNvSpPr/>
      </dsp:nvSpPr>
      <dsp:spPr>
        <a:xfrm>
          <a:off x="1005790" y="3505197"/>
          <a:ext cx="2708237" cy="1153660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600" kern="1200" dirty="0">
              <a:latin typeface="Arial" pitchFamily="34" charset="0"/>
              <a:cs typeface="Arial" pitchFamily="34" charset="0"/>
            </a:rPr>
            <a:t>Цалингийн зардлаас бусад таван сая төгрөгөөс дээш үнийн дүн бүхий орлогын 3908 гүйлгээнээс 156 гүйлгээ</a:t>
          </a:r>
          <a:endParaRPr lang="en-US" sz="1200" kern="1200" dirty="0"/>
        </a:p>
      </dsp:txBody>
      <dsp:txXfrm>
        <a:off x="1062107" y="3561514"/>
        <a:ext cx="2595603" cy="1041026"/>
      </dsp:txXfrm>
    </dsp:sp>
    <dsp:sp modelId="{DBC31110-1F87-4CAB-BD6E-084F816F2CC4}">
      <dsp:nvSpPr>
        <dsp:cNvPr id="0" name=""/>
        <dsp:cNvSpPr/>
      </dsp:nvSpPr>
      <dsp:spPr>
        <a:xfrm rot="10311864">
          <a:off x="2539692" y="2430784"/>
          <a:ext cx="4004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042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CB7F-6606-4E5C-B1F0-B1B89EA5FD4B}">
      <dsp:nvSpPr>
        <dsp:cNvPr id="0" name=""/>
        <dsp:cNvSpPr/>
      </dsp:nvSpPr>
      <dsp:spPr>
        <a:xfrm>
          <a:off x="95252" y="1991365"/>
          <a:ext cx="2446455" cy="1285237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600" kern="1200" dirty="0">
              <a:latin typeface="Arial" pitchFamily="34" charset="0"/>
              <a:cs typeface="Arial" pitchFamily="34" charset="0"/>
            </a:rPr>
            <a:t>Цалингийн зардлаас бусад таван сая төгрөгөөс дээш үнийн дүн бүхий зарлагын 5992 гүйлгээнээс 215 гүйлгээ</a:t>
          </a:r>
          <a:endParaRPr lang="en-US" sz="1600" kern="1200" dirty="0"/>
        </a:p>
      </dsp:txBody>
      <dsp:txXfrm>
        <a:off x="157992" y="2054105"/>
        <a:ext cx="2320975" cy="1159757"/>
      </dsp:txXfrm>
    </dsp:sp>
    <dsp:sp modelId="{F8EA0FD3-D9DC-4D63-961F-CBC271D7C9B7}">
      <dsp:nvSpPr>
        <dsp:cNvPr id="0" name=""/>
        <dsp:cNvSpPr/>
      </dsp:nvSpPr>
      <dsp:spPr>
        <a:xfrm rot="12239609">
          <a:off x="2350862" y="1610248"/>
          <a:ext cx="6137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375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57790-C05E-4403-8AE7-4D4FCA5981F9}">
      <dsp:nvSpPr>
        <dsp:cNvPr id="0" name=""/>
        <dsp:cNvSpPr/>
      </dsp:nvSpPr>
      <dsp:spPr>
        <a:xfrm>
          <a:off x="89741" y="254254"/>
          <a:ext cx="2287637" cy="1444202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600" kern="1200" dirty="0">
              <a:latin typeface="Arial" pitchFamily="34" charset="0"/>
              <a:cs typeface="Arial" pitchFamily="34" charset="0"/>
            </a:rPr>
            <a:t>Төсөв өмч хөрөнгө, мөнгө зарцуулах шийдвэрийг нийт 934 шийдвэрээс 79.5 сая төгрөгийн 84 шийдвэр буюу 9.0 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%</a:t>
          </a:r>
          <a:endParaRPr lang="en-US" sz="1600" kern="1200" dirty="0"/>
        </a:p>
      </dsp:txBody>
      <dsp:txXfrm>
        <a:off x="160241" y="324754"/>
        <a:ext cx="2146637" cy="1303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15D39-347E-4DD4-A206-EA0F0CFFCB91}">
      <dsp:nvSpPr>
        <dsp:cNvPr id="0" name=""/>
        <dsp:cNvSpPr/>
      </dsp:nvSpPr>
      <dsp:spPr>
        <a:xfrm>
          <a:off x="0" y="539"/>
          <a:ext cx="9144000" cy="1141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Шилэн дансны тухай хуулийн 3 дугаар зүйлийн 3.1.1, 3.1.2-т заасан байгууллагууд хуулийн 6 дугаар зүйлийн 6.4 дэх хэсэгт заасан мэдээллийг бүрэн байршуулдаггүй нийтлэг зөрчилтэй.</a:t>
          </a:r>
          <a:endParaRPr lang="en-US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744" y="56283"/>
        <a:ext cx="9032512" cy="1030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BD7F1-FEF2-497E-9570-CD6FA7139236}">
      <dsp:nvSpPr>
        <dsp:cNvPr id="0" name=""/>
        <dsp:cNvSpPr/>
      </dsp:nvSpPr>
      <dsp:spPr>
        <a:xfrm>
          <a:off x="3065752" y="1962588"/>
          <a:ext cx="2421957" cy="138039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Аймаг, нийслэлийн ТЕЗ  /6.4 дэх заалт/</a:t>
          </a:r>
          <a:endParaRPr lang="en-US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3137" y="2029973"/>
        <a:ext cx="2287187" cy="1245623"/>
      </dsp:txXfrm>
    </dsp:sp>
    <dsp:sp modelId="{6E8439D2-6608-445E-96EB-C3B9B7F1BA68}">
      <dsp:nvSpPr>
        <dsp:cNvPr id="0" name=""/>
        <dsp:cNvSpPr/>
      </dsp:nvSpPr>
      <dsp:spPr>
        <a:xfrm rot="16092133">
          <a:off x="4061552" y="1775050"/>
          <a:ext cx="3752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25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EEFB6-1A4F-4815-AC1E-F6A3B176B3DC}">
      <dsp:nvSpPr>
        <dsp:cNvPr id="0" name=""/>
        <dsp:cNvSpPr/>
      </dsp:nvSpPr>
      <dsp:spPr>
        <a:xfrm>
          <a:off x="2966306" y="76190"/>
          <a:ext cx="2506540" cy="1511322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Төсөвт орсон нэмэлт өөрчлөлтийг мэдээлбэл зохих 3612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mn-MN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байгууллагаас 191 байгууллага буюу 5.3 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%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040083" y="149967"/>
        <a:ext cx="2358986" cy="1363768"/>
      </dsp:txXfrm>
    </dsp:sp>
    <dsp:sp modelId="{B79DF4D0-C227-4DA0-B9C2-282F8590CFD0}">
      <dsp:nvSpPr>
        <dsp:cNvPr id="0" name=""/>
        <dsp:cNvSpPr/>
      </dsp:nvSpPr>
      <dsp:spPr>
        <a:xfrm rot="19965745">
          <a:off x="5469379" y="1953760"/>
          <a:ext cx="3306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63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2E04F-218F-4CF5-B6B2-43F6CC0139CC}">
      <dsp:nvSpPr>
        <dsp:cNvPr id="0" name=""/>
        <dsp:cNvSpPr/>
      </dsp:nvSpPr>
      <dsp:spPr>
        <a:xfrm>
          <a:off x="5781680" y="0"/>
          <a:ext cx="2816199" cy="2306530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Хууль тогтоомжийн дагуу төвлөрүүлэх төлбөр хураамж, зохицуулалтын үйлчилгээний хөлсний хэмжээнд өөрчлөлт орсон түүний харьяа 2784 байгууллагын 166 байгууллага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894276" y="112596"/>
        <a:ext cx="2591007" cy="2081338"/>
      </dsp:txXfrm>
    </dsp:sp>
    <dsp:sp modelId="{6EE133E5-A5BF-45C9-BDE6-A0DB34E5DC3F}">
      <dsp:nvSpPr>
        <dsp:cNvPr id="0" name=""/>
        <dsp:cNvSpPr/>
      </dsp:nvSpPr>
      <dsp:spPr>
        <a:xfrm rot="959111">
          <a:off x="5473752" y="3099094"/>
          <a:ext cx="721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193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18D52-03B0-4C5F-AD15-541DDBA1FB2E}">
      <dsp:nvSpPr>
        <dsp:cNvPr id="0" name=""/>
        <dsp:cNvSpPr/>
      </dsp:nvSpPr>
      <dsp:spPr>
        <a:xfrm>
          <a:off x="6181725" y="2724569"/>
          <a:ext cx="2325350" cy="1613994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 сая төгрөгөөс дээш үнийн дүн бүхий худалдан авалтын 13,018.4 сая төгрөгийн 1788 гүйлгээ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260514" y="2803358"/>
        <a:ext cx="2167772" cy="1456416"/>
      </dsp:txXfrm>
    </dsp:sp>
    <dsp:sp modelId="{3611F876-8E0F-489A-9745-158834ACF8F3}">
      <dsp:nvSpPr>
        <dsp:cNvPr id="0" name=""/>
        <dsp:cNvSpPr/>
      </dsp:nvSpPr>
      <dsp:spPr>
        <a:xfrm rot="5201191">
          <a:off x="4177017" y="3490975"/>
          <a:ext cx="2964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48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A26DC-FE68-4F2A-A92A-FC33BDF942EE}">
      <dsp:nvSpPr>
        <dsp:cNvPr id="0" name=""/>
        <dsp:cNvSpPr/>
      </dsp:nvSpPr>
      <dsp:spPr>
        <a:xfrm>
          <a:off x="3057526" y="3638968"/>
          <a:ext cx="2646049" cy="1614056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Цалингийн зардлаас бусад таван сая төгрөгөөс дээш үнийн дүн бүхий орлогын 37294 гүйлгээнээс 4034 гүйлгээ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136318" y="3717760"/>
        <a:ext cx="2488465" cy="1456472"/>
      </dsp:txXfrm>
    </dsp:sp>
    <dsp:sp modelId="{18B12A05-83EC-42B2-90C0-9F6D7CB4D75A}">
      <dsp:nvSpPr>
        <dsp:cNvPr id="0" name=""/>
        <dsp:cNvSpPr/>
      </dsp:nvSpPr>
      <dsp:spPr>
        <a:xfrm rot="9469128">
          <a:off x="2411349" y="3274789"/>
          <a:ext cx="6795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954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1AF9D-A80A-46A5-8DFC-9AE0F527C436}">
      <dsp:nvSpPr>
        <dsp:cNvPr id="0" name=""/>
        <dsp:cNvSpPr/>
      </dsp:nvSpPr>
      <dsp:spPr>
        <a:xfrm>
          <a:off x="47623" y="2857494"/>
          <a:ext cx="2388871" cy="2065110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Цалингийн зардлаас бусад таван сая төгрөгөөс дээш үнийн дүн бүхий зарлагын 35973 гүйлгээнээс 2280 гүйлгээ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48433" y="2958304"/>
        <a:ext cx="2187251" cy="1863490"/>
      </dsp:txXfrm>
    </dsp:sp>
    <dsp:sp modelId="{F8EA0FD3-D9DC-4D63-961F-CBC271D7C9B7}">
      <dsp:nvSpPr>
        <dsp:cNvPr id="0" name=""/>
        <dsp:cNvSpPr/>
      </dsp:nvSpPr>
      <dsp:spPr>
        <a:xfrm rot="12552837">
          <a:off x="2672353" y="1873080"/>
          <a:ext cx="4201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011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57790-C05E-4403-8AE7-4D4FCA5981F9}">
      <dsp:nvSpPr>
        <dsp:cNvPr id="0" name=""/>
        <dsp:cNvSpPr/>
      </dsp:nvSpPr>
      <dsp:spPr>
        <a:xfrm>
          <a:off x="0" y="50595"/>
          <a:ext cx="2699072" cy="1930600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Төсөв өмч хөрөнгө, мөнгө зарцуулах шийдвэрийг нийт 25785 шийдвэрээс 23,787.9 сая төгрөгийн 5981 шийдвэр буюу 23.2 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%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94244" y="144839"/>
        <a:ext cx="2510584" cy="17421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15D39-347E-4DD4-A206-EA0F0CFFCB91}">
      <dsp:nvSpPr>
        <dsp:cNvPr id="0" name=""/>
        <dsp:cNvSpPr/>
      </dsp:nvSpPr>
      <dsp:spPr>
        <a:xfrm>
          <a:off x="0" y="60"/>
          <a:ext cx="9144000" cy="99047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Мөн Шилэн дансны тухай хуулийн 3 дугаар зүйлийн 3.1.1, 3.1.2-т заасан байгууллагууд хуулийн 6 дугаар зүйлийн 6.4 дэх хэсэгт заасан мэдээллийг бүрэн байршуулаагүй байсан.</a:t>
          </a:r>
          <a:endParaRPr lang="en-US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351" y="48411"/>
        <a:ext cx="9047298" cy="8937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0AACF-F4A2-4435-99C0-02CAEBD29DA2}">
      <dsp:nvSpPr>
        <dsp:cNvPr id="0" name=""/>
        <dsp:cNvSpPr/>
      </dsp:nvSpPr>
      <dsp:spPr>
        <a:xfrm>
          <a:off x="0" y="533404"/>
          <a:ext cx="8686800" cy="727532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Шалтгаан:</a:t>
          </a:r>
          <a:endParaRPr lang="en-US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09" y="554713"/>
        <a:ext cx="8644182" cy="684914"/>
      </dsp:txXfrm>
    </dsp:sp>
    <dsp:sp modelId="{5EEC76EE-BC23-4A77-AF0D-5516B288A385}">
      <dsp:nvSpPr>
        <dsp:cNvPr id="0" name=""/>
        <dsp:cNvSpPr/>
      </dsp:nvSpPr>
      <dsp:spPr>
        <a:xfrm>
          <a:off x="0" y="1397165"/>
          <a:ext cx="1003300" cy="100330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8BA24-2C39-4B2C-97C8-5EFBB4442DDE}">
      <dsp:nvSpPr>
        <dsp:cNvPr id="0" name=""/>
        <dsp:cNvSpPr/>
      </dsp:nvSpPr>
      <dsp:spPr>
        <a:xfrm>
          <a:off x="1063497" y="1397165"/>
          <a:ext cx="7623302" cy="1003300"/>
        </a:xfrm>
        <a:prstGeom prst="roundRect">
          <a:avLst>
            <a:gd name="adj" fmla="val 16670"/>
          </a:avLst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Хяналт тавих байгууллага болон албан тушаалтан байхгүй  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2483" y="1446151"/>
        <a:ext cx="7525330" cy="905328"/>
      </dsp:txXfrm>
    </dsp:sp>
    <dsp:sp modelId="{B95D4E57-5A62-4FD9-9A7E-39D8AEA3255C}">
      <dsp:nvSpPr>
        <dsp:cNvPr id="0" name=""/>
        <dsp:cNvSpPr/>
      </dsp:nvSpPr>
      <dsp:spPr>
        <a:xfrm>
          <a:off x="0" y="2520861"/>
          <a:ext cx="1003300" cy="100330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E9484-7DB4-464C-9F4A-0E5F817C74FF}">
      <dsp:nvSpPr>
        <dsp:cNvPr id="0" name=""/>
        <dsp:cNvSpPr/>
      </dsp:nvSpPr>
      <dsp:spPr>
        <a:xfrm>
          <a:off x="1063497" y="2520861"/>
          <a:ext cx="7623302" cy="1003300"/>
        </a:xfrm>
        <a:prstGeom prst="roundRect">
          <a:avLst>
            <a:gd name="adj" fmla="val 16670"/>
          </a:avLst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Хүлээлгэх хариуцлага тодорхойгүй 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2483" y="2569847"/>
        <a:ext cx="7525330" cy="905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15D39-347E-4DD4-A206-EA0F0CFFCB91}">
      <dsp:nvSpPr>
        <dsp:cNvPr id="0" name=""/>
        <dsp:cNvSpPr/>
      </dsp:nvSpPr>
      <dsp:spPr>
        <a:xfrm>
          <a:off x="0" y="696"/>
          <a:ext cx="8553450" cy="879840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200" b="0" kern="120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Хуулийн 8 дугаар зүйлийн 8.1 дэх хэсэгт заасан бүх шатны ИТХ,</a:t>
          </a:r>
          <a:r>
            <a:rPr lang="en-US" sz="2200" b="0" kern="120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2200" b="0" kern="120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ИНХ хөндлөнгийн хяналтыг хангалтгүй хэрэгжүүлж байна.</a:t>
          </a:r>
          <a:endParaRPr lang="en-US" sz="2200" b="0" kern="1200" cap="none" spc="0" dirty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50" y="43646"/>
        <a:ext cx="8467550" cy="793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5521E-D1B7-4AE6-9286-14DA7041B57E}" type="datetimeFigureOut">
              <a:rPr lang="en-US" smtClean="0"/>
              <a:t>2018-05-07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1C1CD-6800-4E13-99CF-FA090C39C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0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C1CD-6800-4E13-99CF-FA090C39C6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3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C1CD-6800-4E13-99CF-FA090C39C6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8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DED53-B5A0-43A6-9FDB-F840FD6358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9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C1CD-6800-4E13-99CF-FA090C39C6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6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CD74-C162-4524-B093-637274FE2F49}" type="datetimeFigureOut">
              <a:rPr lang="en-US" smtClean="0"/>
              <a:t>2018-05-07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5F4-6527-4CF9-B696-CF79F0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CD74-C162-4524-B093-637274FE2F49}" type="datetimeFigureOut">
              <a:rPr lang="en-US" smtClean="0"/>
              <a:t>2018-05-07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5F4-6527-4CF9-B696-CF79F0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6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CD74-C162-4524-B093-637274FE2F49}" type="datetimeFigureOut">
              <a:rPr lang="en-US" smtClean="0"/>
              <a:t>2018-05-07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5F4-6527-4CF9-B696-CF79F0DDCCC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7345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CD74-C162-4524-B093-637274FE2F49}" type="datetimeFigureOut">
              <a:rPr lang="en-US" smtClean="0"/>
              <a:t>2018-05-07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5F4-6527-4CF9-B696-CF79F0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97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CD74-C162-4524-B093-637274FE2F49}" type="datetimeFigureOut">
              <a:rPr lang="en-US" smtClean="0"/>
              <a:t>2018-05-07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5F4-6527-4CF9-B696-CF79F0DDCCC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2242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CD74-C162-4524-B093-637274FE2F49}" type="datetimeFigureOut">
              <a:rPr lang="en-US" smtClean="0"/>
              <a:t>2018-05-07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5F4-6527-4CF9-B696-CF79F0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41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CD74-C162-4524-B093-637274FE2F49}" type="datetimeFigureOut">
              <a:rPr lang="en-US" smtClean="0"/>
              <a:t>2018-05-07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5F4-6527-4CF9-B696-CF79F0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4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CD74-C162-4524-B093-637274FE2F49}" type="datetimeFigureOut">
              <a:rPr lang="en-US" smtClean="0"/>
              <a:t>2018-05-07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5F4-6527-4CF9-B696-CF79F0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6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CD74-C162-4524-B093-637274FE2F49}" type="datetimeFigureOut">
              <a:rPr lang="en-US" smtClean="0"/>
              <a:t>2018-05-07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5F4-6527-4CF9-B696-CF79F0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6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CD74-C162-4524-B093-637274FE2F49}" type="datetimeFigureOut">
              <a:rPr lang="en-US" smtClean="0"/>
              <a:t>2018-05-07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5F4-6527-4CF9-B696-CF79F0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6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CD74-C162-4524-B093-637274FE2F49}" type="datetimeFigureOut">
              <a:rPr lang="en-US" smtClean="0"/>
              <a:t>2018-05-07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5F4-6527-4CF9-B696-CF79F0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3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CD74-C162-4524-B093-637274FE2F49}" type="datetimeFigureOut">
              <a:rPr lang="en-US" smtClean="0"/>
              <a:t>2018-05-07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5F4-6527-4CF9-B696-CF79F0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2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CD74-C162-4524-B093-637274FE2F49}" type="datetimeFigureOut">
              <a:rPr lang="en-US" smtClean="0"/>
              <a:t>2018-05-07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5F4-6527-4CF9-B696-CF79F0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4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CD74-C162-4524-B093-637274FE2F49}" type="datetimeFigureOut">
              <a:rPr lang="en-US" smtClean="0"/>
              <a:t>2018-05-07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5F4-6527-4CF9-B696-CF79F0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3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CD74-C162-4524-B093-637274FE2F49}" type="datetimeFigureOut">
              <a:rPr lang="en-US" smtClean="0"/>
              <a:t>2018-05-07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5F4-6527-4CF9-B696-CF79F0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CD74-C162-4524-B093-637274FE2F49}" type="datetimeFigureOut">
              <a:rPr lang="en-US" smtClean="0"/>
              <a:t>2018-05-07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5F4-6527-4CF9-B696-CF79F0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3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DCD74-C162-4524-B093-637274FE2F49}" type="datetimeFigureOut">
              <a:rPr lang="en-US" smtClean="0"/>
              <a:t>2018-05-07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2595F4-6527-4CF9-B696-CF79F0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0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179" y="5069879"/>
            <a:ext cx="7495309" cy="842922"/>
          </a:xfrm>
        </p:spPr>
        <p:txBody>
          <a:bodyPr>
            <a:noAutofit/>
          </a:bodyPr>
          <a:lstStyle/>
          <a:p>
            <a:pPr algn="ctr"/>
            <a:br>
              <a:rPr lang="mn-M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mn-M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mn-M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mn-M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mn-M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mn-M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“Шилэн дансны тухай хууль”- нийтлэг </a:t>
            </a:r>
            <a:br>
              <a:rPr lang="mn-M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зөрчил, дутагдал, анхаарах асуудал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08965" y="6245560"/>
            <a:ext cx="5547738" cy="381000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algn="ctr"/>
            <a:r>
              <a:rPr lang="mn-MN" sz="2000" b="1" dirty="0">
                <a:latin typeface="Arial" pitchFamily="34" charset="0"/>
                <a:cs typeface="Arial" pitchFamily="34" charset="0"/>
              </a:rPr>
              <a:t>2018 он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Logo.jpg">
            <a:extLst>
              <a:ext uri="{FF2B5EF4-FFF2-40B4-BE49-F238E27FC236}">
                <a16:creationId xmlns:a16="http://schemas.microsoft.com/office/drawing/2014/main" id="{D42A1116-B48B-4214-AAE3-9C73077D5BE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2310" y="354828"/>
            <a:ext cx="1125095" cy="900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98F0646E-54E2-4CDB-A76D-A3E57038F406}"/>
              </a:ext>
            </a:extLst>
          </p:cNvPr>
          <p:cNvSpPr txBox="1">
            <a:spLocks/>
          </p:cNvSpPr>
          <p:nvPr/>
        </p:nvSpPr>
        <p:spPr>
          <a:xfrm>
            <a:off x="2017405" y="776290"/>
            <a:ext cx="5109190" cy="47924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algn="ctr"/>
            <a:r>
              <a:rPr lang="mn-MN" sz="2000" b="1" dirty="0">
                <a:latin typeface="Arial" pitchFamily="34" charset="0"/>
                <a:cs typeface="Arial" pitchFamily="34" charset="0"/>
              </a:rPr>
              <a:t>ҮНДЭСНИЙ АУДИТЫН ГАЗАР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C4DAC4-6033-4AFF-9B28-44F415121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833" y="1588288"/>
            <a:ext cx="6096000" cy="33365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9AD428E-9941-4DCB-8A10-4BF50D7F6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4917"/>
              </p:ext>
            </p:extLst>
          </p:nvPr>
        </p:nvGraphicFramePr>
        <p:xfrm>
          <a:off x="190500" y="152400"/>
          <a:ext cx="8763000" cy="524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57A6E0-71AB-40D0-99ED-45F9791B8024}"/>
              </a:ext>
            </a:extLst>
          </p:cNvPr>
          <p:cNvSpPr/>
          <p:nvPr/>
        </p:nvSpPr>
        <p:spPr>
          <a:xfrm>
            <a:off x="152400" y="5471160"/>
            <a:ext cx="883920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Хуулийн зөрчил нь ТЕЗ-аас 3.1.3, 3.1.4, 3.1.5-д хамаарах байгууллагуудын шилэн дансны тухай хуулийн хэрэгжилтийг хянахад хүндрэл үүсгэж байгаа тул Шилэн дансны тухай хуулийн дээрх заалтыг Төсвийн тухай хуульд нийцүүлэх шаардлагатай байгаа.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2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052" y="365662"/>
            <a:ext cx="9143999" cy="777335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mn-MN" sz="20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Шилэн дансны тухай хуулийн хэрэгжилтийн аудитаар өгсөн </a:t>
            </a:r>
            <a:br>
              <a:rPr lang="mn-MN" sz="20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0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зөвлөмжийн хэрэгжилт хангалтгүй байна</a:t>
            </a:r>
            <a:endParaRPr lang="en-US" sz="2000" b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665723"/>
              </p:ext>
            </p:extLst>
          </p:nvPr>
        </p:nvGraphicFramePr>
        <p:xfrm>
          <a:off x="324852" y="1555910"/>
          <a:ext cx="8534400" cy="95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6822A16-9D37-4E4E-8BE9-01EF9E031A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653532"/>
              </p:ext>
            </p:extLst>
          </p:nvPr>
        </p:nvGraphicFramePr>
        <p:xfrm>
          <a:off x="304800" y="2895601"/>
          <a:ext cx="8534400" cy="3441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6164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085850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mn-MN" sz="20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Шилэн дансны нэгдсэн цахим хуудас болон байгууллагуудын өөрийн цахим хуудаст оруулах мэдээллийн давхардлыг арилгаж</a:t>
            </a:r>
            <a:r>
              <a:rPr lang="en-US" sz="20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sz="20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эрх зүйн зохицуулалтыг боловсронгуй болгох шаардлагатай.</a:t>
            </a:r>
            <a:endParaRPr lang="en-US" sz="2000" cap="none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587542" y="1828800"/>
          <a:ext cx="821355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41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AE9C0-6140-4846-804C-C9F778208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77778"/>
            <a:ext cx="9144000" cy="134389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        Хуульд заасан </a:t>
            </a:r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мэдээлэл иж бүрэн, ойлгомжтой байх зарчмын шаардлагыг</a:t>
            </a:r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хангахгүй, олон нийтийн зүгээс мэдээлэлтэй танилцах болон хөндлөнгийн хяналтын байгууллагууд чиг үүргээ хэрэгжүүлэхэд хүндрэл үүсгэсэн байна. </a:t>
            </a:r>
            <a:r>
              <a:rPr lang="mn-MN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Шалтгаан:</a:t>
            </a:r>
            <a:endParaRPr lang="en-US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6C000D7-65B2-4F5B-A8C0-7D29F767A740}"/>
              </a:ext>
            </a:extLst>
          </p:cNvPr>
          <p:cNvGraphicFramePr/>
          <p:nvPr>
            <p:extLst/>
          </p:nvPr>
        </p:nvGraphicFramePr>
        <p:xfrm>
          <a:off x="0" y="2286000"/>
          <a:ext cx="9144000" cy="3894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621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7241-367D-45D5-B422-F5268390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895600"/>
            <a:ext cx="6934201" cy="1295400"/>
          </a:xfrm>
          <a:noFill/>
        </p:spPr>
        <p:txBody>
          <a:bodyPr>
            <a:normAutofit/>
          </a:bodyPr>
          <a:lstStyle/>
          <a:p>
            <a:pPr algn="ctr"/>
            <a:r>
              <a:rPr lang="mn-MN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АНХААРАЛ ХАНДУУЛСАНД БАЯРЛАЛАА.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.png">
            <a:extLst>
              <a:ext uri="{FF2B5EF4-FFF2-40B4-BE49-F238E27FC236}">
                <a16:creationId xmlns:a16="http://schemas.microsoft.com/office/drawing/2014/main" id="{2C15723F-DE4F-4407-A2AD-A4E7994C7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599" y="762000"/>
            <a:ext cx="2057400" cy="1752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159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33D24F-91A9-4E1F-A1D6-947D3300B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956731"/>
              </p:ext>
            </p:extLst>
          </p:nvPr>
        </p:nvGraphicFramePr>
        <p:xfrm>
          <a:off x="3962400" y="1676400"/>
          <a:ext cx="4917642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A62D833-E1F7-4AF8-81C0-CB38555A32F6}"/>
              </a:ext>
            </a:extLst>
          </p:cNvPr>
          <p:cNvSpPr txBox="1">
            <a:spLocks/>
          </p:cNvSpPr>
          <p:nvPr/>
        </p:nvSpPr>
        <p:spPr>
          <a:xfrm>
            <a:off x="2446048" y="480580"/>
            <a:ext cx="4495800" cy="825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Хуулийн зорилт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DEC60D-1F4E-46A6-9658-3F7FC234AFDC}"/>
              </a:ext>
            </a:extLst>
          </p:cNvPr>
          <p:cNvSpPr/>
          <p:nvPr/>
        </p:nvSpPr>
        <p:spPr>
          <a:xfrm>
            <a:off x="152400" y="2743204"/>
            <a:ext cx="4038600" cy="22859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Улс, орон нутгийн төсөв, улсын болон орон нутгийн өмчийн хөрөнгийг үр ашигтай захиран зарцуулах зорилгоор:</a:t>
            </a:r>
            <a:endParaRPr lang="en-US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ÐÐ°ÑÐ¸Ð¼Ñ Ð±Ð¸ÑÐ¸Ð³ ÑÐ°Ð»Ð³Ð°Ñ Ð·ÑÑÐ³Ð°Ð½ Ð¸Ð»ÑÑÑÒ¯Ò¯Ð´">
            <a:extLst>
              <a:ext uri="{FF2B5EF4-FFF2-40B4-BE49-F238E27FC236}">
                <a16:creationId xmlns:a16="http://schemas.microsoft.com/office/drawing/2014/main" id="{1BB94388-A673-47D9-A872-284EF9003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8" y="417532"/>
            <a:ext cx="1752600" cy="7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6F63A3-62A1-4083-8DCD-5F03C9F088B1}"/>
              </a:ext>
            </a:extLst>
          </p:cNvPr>
          <p:cNvCxnSpPr>
            <a:cxnSpLocks/>
          </p:cNvCxnSpPr>
          <p:nvPr/>
        </p:nvCxnSpPr>
        <p:spPr>
          <a:xfrm>
            <a:off x="617248" y="1306444"/>
            <a:ext cx="6324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04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95EF1-09E8-4234-8D52-9FA814F5B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05" y="1694757"/>
            <a:ext cx="8039100" cy="453251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3 дугаар зүйлийн 3.1. </a:t>
            </a:r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Доор дурдсан </a:t>
            </a:r>
            <a:r>
              <a:rPr lang="mn-MN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байгууллага, түүний эд хөрөнгө захиран зарцуулах эрх бүхий албан тушаалтан </a:t>
            </a:r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энэ хуулийн үйлчлэлд хамаарна:</a:t>
            </a:r>
          </a:p>
          <a:p>
            <a:pPr algn="just" fontAlgn="t">
              <a:spcBef>
                <a:spcPts val="0"/>
              </a:spcBef>
              <a:spcAft>
                <a:spcPts val="0"/>
              </a:spcAft>
            </a:pPr>
            <a:endParaRPr lang="mn-MN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-723900" algn="just" fontAlgn="t">
              <a:spcBef>
                <a:spcPts val="0"/>
              </a:spcBef>
              <a:spcAft>
                <a:spcPts val="0"/>
              </a:spcAft>
            </a:pPr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3.1.1. төрийн болон орон нутгийн өмчит хуулийн этгээд;</a:t>
            </a:r>
          </a:p>
          <a:p>
            <a:pPr marL="723900" indent="-723900" algn="just" fontAlgn="t">
              <a:spcBef>
                <a:spcPts val="0"/>
              </a:spcBef>
              <a:spcAft>
                <a:spcPts val="0"/>
              </a:spcAft>
            </a:pPr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3.1.2. төрийн өмчит үйлдвэрийн газар;</a:t>
            </a:r>
          </a:p>
          <a:p>
            <a:pPr marL="723900" indent="-723900" algn="just" fontAlgn="t">
              <a:spcBef>
                <a:spcPts val="0"/>
              </a:spcBef>
              <a:spcAft>
                <a:spcPts val="0"/>
              </a:spcAft>
            </a:pPr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3.1.3. хяналтын багц буюу түүнээс дээш хэмжээний хувьцааг нь төр, орон нутаг болон тэдгээрийн нэгдмэл сонирхолтой этгээд эзэмшиж байгаа компани;</a:t>
            </a:r>
          </a:p>
          <a:p>
            <a:pPr marL="723900" indent="-723900" algn="just" fontAlgn="t">
              <a:spcBef>
                <a:spcPts val="0"/>
              </a:spcBef>
              <a:spcAft>
                <a:spcPts val="0"/>
              </a:spcAft>
            </a:pPr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3.1.4. улс, орон нутгийн төсвийн хөрөнгөөр хөрөнгө оруулалт, төсөл, хөтөлбөр, арга хэмжээ, ажил, үйлчилгээ гүйцэтгэж байгаа аж ахуйн нэгж, байгууллага;</a:t>
            </a:r>
          </a:p>
          <a:p>
            <a:pPr marL="723900" indent="-723900" algn="just" fontAlgn="t">
              <a:spcBef>
                <a:spcPts val="0"/>
              </a:spcBef>
              <a:spcAft>
                <a:spcPts val="0"/>
              </a:spcAft>
            </a:pPr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3.1.5. төрийн чиг үүрэгт хамаарах ажил, үйлчилгээг хууль тогтоомж, гэрээний үндсэн дээр гүйцэтгэгч.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D71429-B606-4A3C-9BD2-4F4A165082BA}"/>
              </a:ext>
            </a:extLst>
          </p:cNvPr>
          <p:cNvSpPr/>
          <p:nvPr/>
        </p:nvSpPr>
        <p:spPr>
          <a:xfrm>
            <a:off x="13855" y="630730"/>
            <a:ext cx="9144000" cy="4939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Хуулийн үйлчлэх хүрээ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7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14400" y="1195796"/>
            <a:ext cx="2438400" cy="9667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он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63923" y="1217774"/>
            <a:ext cx="2394898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он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2468289"/>
            <a:ext cx="2438399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Улсын төсвийн ТЕЗ 97,4 %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1" y="3728113"/>
            <a:ext cx="2438400" cy="11486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Аймаг, нийслэлийн ТЕЗ</a:t>
            </a:r>
          </a:p>
          <a:p>
            <a:pPr algn="ctr"/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87,5 %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462031" y="2518649"/>
            <a:ext cx="2453363" cy="978408"/>
          </a:xfrm>
          <a:prstGeom prst="downArrow">
            <a:avLst>
              <a:gd name="adj1" fmla="val 50000"/>
              <a:gd name="adj2" fmla="val 463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2,7 % буурсан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57601" y="2449030"/>
            <a:ext cx="2584469" cy="951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n-M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Улсын төсвийн ТЕЗ 94,7 %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63923" y="3733800"/>
            <a:ext cx="2584469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Аймаг, нийслэлийн ТЕЗ</a:t>
            </a:r>
          </a:p>
          <a:p>
            <a:pPr algn="ctr"/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88,9 %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6457950" y="3709915"/>
            <a:ext cx="2438394" cy="1148687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1,4 % өссөн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77000" y="1219200"/>
            <a:ext cx="2209794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Хуулийн хэрэгжилт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>
            <a:cxnSpLocks/>
            <a:stCxn id="8" idx="6"/>
            <a:endCxn id="9" idx="2"/>
          </p:cNvCxnSpPr>
          <p:nvPr/>
        </p:nvCxnSpPr>
        <p:spPr>
          <a:xfrm flipV="1">
            <a:off x="3352800" y="1674974"/>
            <a:ext cx="311123" cy="418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6"/>
          </p:cNvCxnSpPr>
          <p:nvPr/>
        </p:nvCxnSpPr>
        <p:spPr>
          <a:xfrm>
            <a:off x="6058821" y="1674974"/>
            <a:ext cx="411707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10" idx="3"/>
            <a:endCxn id="13" idx="1"/>
          </p:cNvCxnSpPr>
          <p:nvPr/>
        </p:nvCxnSpPr>
        <p:spPr>
          <a:xfrm flipV="1">
            <a:off x="3047999" y="2924586"/>
            <a:ext cx="609602" cy="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1" idx="3"/>
            <a:endCxn id="14" idx="1"/>
          </p:cNvCxnSpPr>
          <p:nvPr/>
        </p:nvCxnSpPr>
        <p:spPr>
          <a:xfrm>
            <a:off x="3048001" y="4302457"/>
            <a:ext cx="615922" cy="284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8" idx="4"/>
          </p:cNvCxnSpPr>
          <p:nvPr/>
        </p:nvCxnSpPr>
        <p:spPr>
          <a:xfrm>
            <a:off x="2133600" y="2162511"/>
            <a:ext cx="0" cy="30577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4"/>
            <a:endCxn id="13" idx="0"/>
          </p:cNvCxnSpPr>
          <p:nvPr/>
        </p:nvCxnSpPr>
        <p:spPr>
          <a:xfrm>
            <a:off x="4861372" y="2132174"/>
            <a:ext cx="88464" cy="316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52400" y="5222224"/>
            <a:ext cx="8762994" cy="12944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Аудитын явцад илэрсэн зөрчилд тухай бүр залруулга хийлгэж ажилласнаас гадна нийт байгууллагад 72 хариуцлага тооцуулах,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41</a:t>
            </a:r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5 зөрчил арилгуулах хугацаатай албан шаардлага хүргүүлсэн.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448421"/>
            <a:ext cx="9144000" cy="4939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Ерөнхий мэдээлэл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4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FD21E111-3F7E-4676-85AE-199CCC0B9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137520"/>
              </p:ext>
            </p:extLst>
          </p:nvPr>
        </p:nvGraphicFramePr>
        <p:xfrm>
          <a:off x="0" y="152400"/>
          <a:ext cx="9143999" cy="102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88B4FEC-45CB-4673-848F-A824E94715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10198"/>
              </p:ext>
            </p:extLst>
          </p:nvPr>
        </p:nvGraphicFramePr>
        <p:xfrm>
          <a:off x="228598" y="1371600"/>
          <a:ext cx="8915402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9332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E05D0F1-AF28-49D2-92A5-82B8BE4C8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438497"/>
              </p:ext>
            </p:extLst>
          </p:nvPr>
        </p:nvGraphicFramePr>
        <p:xfrm>
          <a:off x="304800" y="1600200"/>
          <a:ext cx="853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C85347F4-D750-494A-8B3C-00CD5AC581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018520"/>
              </p:ext>
            </p:extLst>
          </p:nvPr>
        </p:nvGraphicFramePr>
        <p:xfrm>
          <a:off x="0" y="22860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9758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E05D0F1-AF28-49D2-92A5-82B8BE4C8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726033"/>
              </p:ext>
            </p:extLst>
          </p:nvPr>
        </p:nvGraphicFramePr>
        <p:xfrm>
          <a:off x="266700" y="1524000"/>
          <a:ext cx="86487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C85347F4-D750-494A-8B3C-00CD5AC581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649903"/>
              </p:ext>
            </p:extLst>
          </p:nvPr>
        </p:nvGraphicFramePr>
        <p:xfrm>
          <a:off x="0" y="304800"/>
          <a:ext cx="9144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308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55058-2B6F-4B63-98A9-D356957F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5" y="420255"/>
            <a:ext cx="9144000" cy="838200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mn-MN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Хуулийн 3.1.4, 3.1.5-д хамаарах байгууллагууд шилэн дансанд мэдээллийг бүрэн байршуулаагүй нийтлэг зөрчилтэй.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8DDE319-B8C1-4AC6-BD20-C0E02DFCF3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98068"/>
              </p:ext>
            </p:extLst>
          </p:nvPr>
        </p:nvGraphicFramePr>
        <p:xfrm>
          <a:off x="242455" y="1600200"/>
          <a:ext cx="86868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187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762000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mn-MN" sz="2000" b="1" cap="none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Шилэн дансны хэрэгжилтэд тавих </a:t>
            </a:r>
            <a:br>
              <a:rPr lang="mn-MN" sz="2000" b="1" cap="none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000" b="1" cap="none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хөндлөнгийн  хяналт хангалтгүй байдаг</a:t>
            </a:r>
            <a:endParaRPr lang="en-US" sz="2000" b="1" cap="none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271092"/>
              </p:ext>
            </p:extLst>
          </p:nvPr>
        </p:nvGraphicFramePr>
        <p:xfrm>
          <a:off x="295275" y="1426800"/>
          <a:ext cx="8553450" cy="880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551B7D2-AF61-4FBF-95FE-D0D5B6007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095098"/>
              </p:ext>
            </p:extLst>
          </p:nvPr>
        </p:nvGraphicFramePr>
        <p:xfrm>
          <a:off x="419100" y="2548465"/>
          <a:ext cx="821054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010310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3503</TotalTime>
  <Words>1096</Words>
  <Application>Microsoft Office PowerPoint</Application>
  <PresentationFormat>On-screen Show (4:3)</PresentationFormat>
  <Paragraphs>101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Mincho</vt:lpstr>
      <vt:lpstr>Arial</vt:lpstr>
      <vt:lpstr>Calibri</vt:lpstr>
      <vt:lpstr>Times New Roman</vt:lpstr>
      <vt:lpstr>Trebuchet MS</vt:lpstr>
      <vt:lpstr>Wingdings 3</vt:lpstr>
      <vt:lpstr>Facet</vt:lpstr>
      <vt:lpstr>      “Шилэн дансны тухай хууль”- нийтлэг  зөрчил, дутагдал, анхаарах асуудал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Шилэн дансны хэрэгжилтэд тавих  хөндлөнгийн  хяналт хангалтгүй байдаг</vt:lpstr>
      <vt:lpstr>PowerPoint Presentation</vt:lpstr>
      <vt:lpstr>Шилэн дансны тухай хуулийн хэрэгжилтийн аудитаар өгсөн  зөвлөмжийн хэрэгжилт хангалтгүй байна</vt:lpstr>
      <vt:lpstr>Шилэн дансны нэгдсэн цахим хуудас болон байгууллагуудын өөрийн цахим хуудаст оруулах мэдээллийн давхардлыг арилгаж, эрх зүйн зохицуулалтыг боловсронгуй болгох шаардлагатай.</vt:lpstr>
      <vt:lpstr>PowerPoint Presentation</vt:lpstr>
      <vt:lpstr>АНХААРАЛ ХАНДУУЛСАНД БАЯРЛАЛАА.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Otgonbayar.D</cp:lastModifiedBy>
  <cp:revision>581</cp:revision>
  <cp:lastPrinted>2018-04-03T06:17:17Z</cp:lastPrinted>
  <dcterms:created xsi:type="dcterms:W3CDTF">2017-12-11T13:59:43Z</dcterms:created>
  <dcterms:modified xsi:type="dcterms:W3CDTF">2018-05-07T06:14:50Z</dcterms:modified>
</cp:coreProperties>
</file>